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82" r:id="rId2"/>
    <p:sldId id="283" r:id="rId3"/>
    <p:sldId id="285" r:id="rId4"/>
    <p:sldId id="286" r:id="rId5"/>
    <p:sldId id="284" r:id="rId6"/>
    <p:sldId id="308" r:id="rId7"/>
    <p:sldId id="287" r:id="rId8"/>
    <p:sldId id="309" r:id="rId9"/>
    <p:sldId id="290" r:id="rId10"/>
    <p:sldId id="291" r:id="rId11"/>
    <p:sldId id="292" r:id="rId12"/>
    <p:sldId id="293" r:id="rId13"/>
    <p:sldId id="341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340" r:id="rId22"/>
    <p:sldId id="318" r:id="rId23"/>
    <p:sldId id="319" r:id="rId24"/>
    <p:sldId id="320" r:id="rId25"/>
    <p:sldId id="321" r:id="rId26"/>
    <p:sldId id="322" r:id="rId27"/>
    <p:sldId id="323" r:id="rId28"/>
    <p:sldId id="343" r:id="rId29"/>
    <p:sldId id="324" r:id="rId30"/>
    <p:sldId id="325" r:id="rId31"/>
    <p:sldId id="326" r:id="rId32"/>
    <p:sldId id="328" r:id="rId33"/>
    <p:sldId id="327" r:id="rId34"/>
    <p:sldId id="329" r:id="rId35"/>
    <p:sldId id="330" r:id="rId36"/>
    <p:sldId id="331" r:id="rId37"/>
    <p:sldId id="335" r:id="rId38"/>
    <p:sldId id="337" r:id="rId39"/>
    <p:sldId id="345" r:id="rId40"/>
    <p:sldId id="350" r:id="rId41"/>
    <p:sldId id="349" r:id="rId42"/>
    <p:sldId id="346" r:id="rId43"/>
    <p:sldId id="347" r:id="rId44"/>
    <p:sldId id="348" r:id="rId45"/>
    <p:sldId id="310" r:id="rId46"/>
    <p:sldId id="295" r:id="rId47"/>
    <p:sldId id="298" r:id="rId48"/>
    <p:sldId id="299" r:id="rId49"/>
    <p:sldId id="300" r:id="rId50"/>
    <p:sldId id="257" r:id="rId51"/>
    <p:sldId id="262" r:id="rId52"/>
    <p:sldId id="260" r:id="rId53"/>
    <p:sldId id="261" r:id="rId54"/>
    <p:sldId id="259" r:id="rId55"/>
    <p:sldId id="263" r:id="rId56"/>
    <p:sldId id="269" r:id="rId57"/>
    <p:sldId id="264" r:id="rId58"/>
    <p:sldId id="265" r:id="rId59"/>
    <p:sldId id="304" r:id="rId60"/>
    <p:sldId id="303" r:id="rId61"/>
    <p:sldId id="266" r:id="rId62"/>
    <p:sldId id="267" r:id="rId63"/>
    <p:sldId id="307" r:id="rId64"/>
    <p:sldId id="306" r:id="rId65"/>
    <p:sldId id="268" r:id="rId66"/>
    <p:sldId id="30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35FE47-997E-0A49-85C1-1ED35EBF7D66}">
          <p14:sldIdLst>
            <p14:sldId id="282"/>
            <p14:sldId id="283"/>
            <p14:sldId id="285"/>
            <p14:sldId id="286"/>
            <p14:sldId id="284"/>
            <p14:sldId id="308"/>
            <p14:sldId id="287"/>
            <p14:sldId id="309"/>
            <p14:sldId id="290"/>
            <p14:sldId id="291"/>
            <p14:sldId id="292"/>
            <p14:sldId id="293"/>
          </p14:sldIdLst>
        </p14:section>
        <p14:section name="Week April 10-14" id="{2BFBFDAC-A7D5-184E-AC08-13B70235F211}">
          <p14:sldIdLst>
            <p14:sldId id="341"/>
            <p14:sldId id="311"/>
            <p14:sldId id="313"/>
            <p14:sldId id="312"/>
            <p14:sldId id="314"/>
            <p14:sldId id="315"/>
            <p14:sldId id="316"/>
            <p14:sldId id="317"/>
            <p14:sldId id="340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Week April 17-21" id="{44939907-2436-9249-BA5A-54EF824977D2}">
          <p14:sldIdLst>
            <p14:sldId id="34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35"/>
            <p14:sldId id="337"/>
            <p14:sldId id="345"/>
            <p14:sldId id="350"/>
            <p14:sldId id="349"/>
            <p14:sldId id="346"/>
            <p14:sldId id="347"/>
            <p14:sldId id="348"/>
          </p14:sldIdLst>
        </p14:section>
        <p14:section name="t-SNE" id="{E92C0598-C04A-DF4A-83FC-B5DEB0C3B8CA}">
          <p14:sldIdLst>
            <p14:sldId id="310"/>
          </p14:sldIdLst>
        </p14:section>
        <p14:section name="Figures" id="{F64A31CA-2522-8548-AEE5-811314114DAA}">
          <p14:sldIdLst>
            <p14:sldId id="295"/>
            <p14:sldId id="298"/>
            <p14:sldId id="299"/>
            <p14:sldId id="300"/>
            <p14:sldId id="257"/>
            <p14:sldId id="262"/>
            <p14:sldId id="260"/>
            <p14:sldId id="261"/>
            <p14:sldId id="259"/>
            <p14:sldId id="263"/>
            <p14:sldId id="269"/>
            <p14:sldId id="264"/>
            <p14:sldId id="265"/>
            <p14:sldId id="304"/>
            <p14:sldId id="303"/>
            <p14:sldId id="266"/>
            <p14:sldId id="267"/>
            <p14:sldId id="307"/>
            <p14:sldId id="306"/>
            <p14:sldId id="268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EFEFEF"/>
    <a:srgbClr val="0091B3"/>
    <a:srgbClr val="005487"/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82599"/>
  </p:normalViewPr>
  <p:slideViewPr>
    <p:cSldViewPr snapToGrid="0">
      <p:cViewPr varScale="1">
        <p:scale>
          <a:sx n="85" d="100"/>
          <a:sy n="85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B557DAEA-13AF-4C2A-9197-B0AD3C37BBFD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NO activation</a:t>
          </a:r>
        </a:p>
      </dgm:t>
    </dgm:pt>
    <dgm:pt modelId="{66911829-91D5-4B33-80A6-0BE3BE78EA18}" type="parTrans" cxnId="{0834327D-9C8D-4623-9080-0EDF49A58CBD}">
      <dgm:prSet/>
      <dgm:spPr/>
      <dgm:t>
        <a:bodyPr/>
        <a:lstStyle/>
        <a:p>
          <a:endParaRPr lang="en-US"/>
        </a:p>
      </dgm:t>
    </dgm:pt>
    <dgm:pt modelId="{37A3013E-F0DE-4734-81F5-C69097FD050D}" type="sibTrans" cxnId="{0834327D-9C8D-4623-9080-0EDF49A58CBD}">
      <dgm:prSet/>
      <dgm:spPr/>
      <dgm:t>
        <a:bodyPr/>
        <a:lstStyle/>
        <a:p>
          <a:endParaRPr lang="en-US"/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3"/>
      <dgm:spPr/>
    </dgm:pt>
    <dgm:pt modelId="{FB6381F3-BCC6-B249-B2A0-27CFF64F73A9}" type="pres">
      <dgm:prSet presAssocID="{2B264E0B-CD5B-426A-8853-3CC9F0CE89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6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3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3"/>
      <dgm:spPr/>
    </dgm:pt>
    <dgm:pt modelId="{C3EAFBCF-B50F-2C4C-9096-646A7B5E6633}" type="pres">
      <dgm:prSet presAssocID="{E21F9132-D1B8-497A-A152-486A67D40AC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6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3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3"/>
      <dgm:spPr/>
    </dgm:pt>
    <dgm:pt modelId="{5FED5564-D9ED-B641-BC22-774B2E772809}" type="pres">
      <dgm:prSet presAssocID="{11F78970-A896-4579-8D39-89FE00F33BD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6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F51FF655-3BC5-A141-B587-BB0348AF159A}" type="presOf" srcId="{B557DAEA-13AF-4C2A-9197-B0AD3C37BBFD}" destId="{F5D8243A-AF68-684A-81D6-2A620513F130}" srcOrd="0" destOrd="2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0834327D-9C8D-4623-9080-0EDF49A58CBD}" srcId="{E3120229-2CE2-4747-902F-FA7595806066}" destId="{B557DAEA-13AF-4C2A-9197-B0AD3C37BBFD}" srcOrd="1" destOrd="0" parTransId="{66911829-91D5-4B33-80A6-0BE3BE78EA18}" sibTransId="{37A3013E-F0DE-4734-81F5-C69097FD050D}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8F99B-35E6-416C-906A-1C2776112B87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59F66E9-EE07-46AB-895A-02D32B8C41F9}">
      <dgm:prSet/>
      <dgm:spPr/>
      <dgm:t>
        <a:bodyPr/>
        <a:lstStyle/>
        <a:p>
          <a:r>
            <a:rPr lang="en-US"/>
            <a:t>MSE score for validation set</a:t>
          </a:r>
        </a:p>
      </dgm:t>
    </dgm:pt>
    <dgm:pt modelId="{A52B02AF-E91F-40B2-B44D-F090FB59635B}" type="parTrans" cxnId="{38A381B6-6954-4B67-B084-47E70F47EB6C}">
      <dgm:prSet/>
      <dgm:spPr/>
      <dgm:t>
        <a:bodyPr/>
        <a:lstStyle/>
        <a:p>
          <a:endParaRPr lang="en-US"/>
        </a:p>
      </dgm:t>
    </dgm:pt>
    <dgm:pt modelId="{80F2CA8C-84F2-4938-B55F-9BEA2EF0B57B}" type="sibTrans" cxnId="{38A381B6-6954-4B67-B084-47E70F47EB6C}">
      <dgm:prSet/>
      <dgm:spPr/>
      <dgm:t>
        <a:bodyPr/>
        <a:lstStyle/>
        <a:p>
          <a:endParaRPr lang="en-US"/>
        </a:p>
      </dgm:t>
    </dgm:pt>
    <dgm:pt modelId="{F06B43F8-570D-42CD-91F8-CAB9BBE0C6A5}">
      <dgm:prSet/>
      <dgm:spPr/>
      <dgm:t>
        <a:bodyPr/>
        <a:lstStyle/>
        <a:p>
          <a:r>
            <a:rPr lang="en-US"/>
            <a:t>count 7000.000000 </a:t>
          </a:r>
        </a:p>
      </dgm:t>
    </dgm:pt>
    <dgm:pt modelId="{7E606F39-97BF-4151-B53C-0EFD8EE0BC57}" type="parTrans" cxnId="{D8D15AEC-33BB-4E11-AA26-9B6C540C2B22}">
      <dgm:prSet/>
      <dgm:spPr/>
      <dgm:t>
        <a:bodyPr/>
        <a:lstStyle/>
        <a:p>
          <a:endParaRPr lang="en-US"/>
        </a:p>
      </dgm:t>
    </dgm:pt>
    <dgm:pt modelId="{B315C1FF-9C58-4718-9A20-31466B39B73C}" type="sibTrans" cxnId="{D8D15AEC-33BB-4E11-AA26-9B6C540C2B22}">
      <dgm:prSet/>
      <dgm:spPr/>
      <dgm:t>
        <a:bodyPr/>
        <a:lstStyle/>
        <a:p>
          <a:endParaRPr lang="en-US"/>
        </a:p>
      </dgm:t>
    </dgm:pt>
    <dgm:pt modelId="{3510F30F-9F5F-4758-828E-EFBDE96528F9}">
      <dgm:prSet/>
      <dgm:spPr/>
      <dgm:t>
        <a:bodyPr/>
        <a:lstStyle/>
        <a:p>
          <a:r>
            <a:rPr lang="en-US"/>
            <a:t>mean 0.248786 </a:t>
          </a:r>
        </a:p>
      </dgm:t>
    </dgm:pt>
    <dgm:pt modelId="{D7EF6D24-5579-4816-83D7-4A8AC95A6F45}" type="parTrans" cxnId="{38F31781-CC7B-4BAF-9DAE-17E34BBDE72E}">
      <dgm:prSet/>
      <dgm:spPr/>
      <dgm:t>
        <a:bodyPr/>
        <a:lstStyle/>
        <a:p>
          <a:endParaRPr lang="en-US"/>
        </a:p>
      </dgm:t>
    </dgm:pt>
    <dgm:pt modelId="{9884811B-5736-4740-BD04-6E9EE3CA0EC3}" type="sibTrans" cxnId="{38F31781-CC7B-4BAF-9DAE-17E34BBDE72E}">
      <dgm:prSet/>
      <dgm:spPr/>
      <dgm:t>
        <a:bodyPr/>
        <a:lstStyle/>
        <a:p>
          <a:endParaRPr lang="en-US"/>
        </a:p>
      </dgm:t>
    </dgm:pt>
    <dgm:pt modelId="{6A1F4677-8F6F-4B6A-948F-EB8FBB268FDA}">
      <dgm:prSet/>
      <dgm:spPr/>
      <dgm:t>
        <a:bodyPr/>
        <a:lstStyle/>
        <a:p>
          <a:r>
            <a:rPr lang="en-US"/>
            <a:t>std 0.040022 </a:t>
          </a:r>
        </a:p>
      </dgm:t>
    </dgm:pt>
    <dgm:pt modelId="{74308848-D71F-4F6D-9450-A5A5FA8DF78A}" type="parTrans" cxnId="{96179AE3-AE3E-49DF-A39B-BDDC047A2E23}">
      <dgm:prSet/>
      <dgm:spPr/>
      <dgm:t>
        <a:bodyPr/>
        <a:lstStyle/>
        <a:p>
          <a:endParaRPr lang="en-US"/>
        </a:p>
      </dgm:t>
    </dgm:pt>
    <dgm:pt modelId="{44F54015-4A98-4CB2-808F-792B6015BC73}" type="sibTrans" cxnId="{96179AE3-AE3E-49DF-A39B-BDDC047A2E23}">
      <dgm:prSet/>
      <dgm:spPr/>
      <dgm:t>
        <a:bodyPr/>
        <a:lstStyle/>
        <a:p>
          <a:endParaRPr lang="en-US"/>
        </a:p>
      </dgm:t>
    </dgm:pt>
    <dgm:pt modelId="{D1AEF8F8-B6DE-48D5-B160-DDFF061621B9}">
      <dgm:prSet/>
      <dgm:spPr/>
      <dgm:t>
        <a:bodyPr/>
        <a:lstStyle/>
        <a:p>
          <a:r>
            <a:rPr lang="en-US"/>
            <a:t>min 0.092891 </a:t>
          </a:r>
        </a:p>
      </dgm:t>
    </dgm:pt>
    <dgm:pt modelId="{CBCBBC04-82E0-4BF8-9F76-3FBC7E67E942}" type="parTrans" cxnId="{34DA47C1-65BF-4BE4-8F41-05387DFB76FD}">
      <dgm:prSet/>
      <dgm:spPr/>
      <dgm:t>
        <a:bodyPr/>
        <a:lstStyle/>
        <a:p>
          <a:endParaRPr lang="en-US"/>
        </a:p>
      </dgm:t>
    </dgm:pt>
    <dgm:pt modelId="{0C952D82-AD1B-43E7-85C9-B4EE90E3ABDC}" type="sibTrans" cxnId="{34DA47C1-65BF-4BE4-8F41-05387DFB76FD}">
      <dgm:prSet/>
      <dgm:spPr/>
      <dgm:t>
        <a:bodyPr/>
        <a:lstStyle/>
        <a:p>
          <a:endParaRPr lang="en-US"/>
        </a:p>
      </dgm:t>
    </dgm:pt>
    <dgm:pt modelId="{2EFD4B8A-FD11-45F9-9359-301ACBEEBC7D}">
      <dgm:prSet/>
      <dgm:spPr/>
      <dgm:t>
        <a:bodyPr/>
        <a:lstStyle/>
        <a:p>
          <a:r>
            <a:rPr lang="en-US"/>
            <a:t>25% 0.221665 </a:t>
          </a:r>
        </a:p>
      </dgm:t>
    </dgm:pt>
    <dgm:pt modelId="{F1C9FABE-E865-411D-B0CB-A7307AE738B5}" type="parTrans" cxnId="{E8711959-A5B3-4ECD-982D-5723A0126080}">
      <dgm:prSet/>
      <dgm:spPr/>
      <dgm:t>
        <a:bodyPr/>
        <a:lstStyle/>
        <a:p>
          <a:endParaRPr lang="en-US"/>
        </a:p>
      </dgm:t>
    </dgm:pt>
    <dgm:pt modelId="{7EE4C03D-EA3C-4FC4-88E5-C61FA4363383}" type="sibTrans" cxnId="{E8711959-A5B3-4ECD-982D-5723A0126080}">
      <dgm:prSet/>
      <dgm:spPr/>
      <dgm:t>
        <a:bodyPr/>
        <a:lstStyle/>
        <a:p>
          <a:endParaRPr lang="en-US"/>
        </a:p>
      </dgm:t>
    </dgm:pt>
    <dgm:pt modelId="{C235AFB4-D668-4C6A-93DC-0F6C38772279}">
      <dgm:prSet/>
      <dgm:spPr/>
      <dgm:t>
        <a:bodyPr/>
        <a:lstStyle/>
        <a:p>
          <a:r>
            <a:rPr lang="en-US"/>
            <a:t>50% 0.249376 </a:t>
          </a:r>
        </a:p>
      </dgm:t>
    </dgm:pt>
    <dgm:pt modelId="{853585E2-2491-4656-98F1-A93A9BAE4529}" type="parTrans" cxnId="{66C94F1C-5721-4708-926F-28CC937F0033}">
      <dgm:prSet/>
      <dgm:spPr/>
      <dgm:t>
        <a:bodyPr/>
        <a:lstStyle/>
        <a:p>
          <a:endParaRPr lang="en-US"/>
        </a:p>
      </dgm:t>
    </dgm:pt>
    <dgm:pt modelId="{BED36276-4EEE-48CB-8DD5-6C0D7D01BB52}" type="sibTrans" cxnId="{66C94F1C-5721-4708-926F-28CC937F0033}">
      <dgm:prSet/>
      <dgm:spPr/>
      <dgm:t>
        <a:bodyPr/>
        <a:lstStyle/>
        <a:p>
          <a:endParaRPr lang="en-US"/>
        </a:p>
      </dgm:t>
    </dgm:pt>
    <dgm:pt modelId="{86CF7CFA-FBD8-445C-B281-CBF17A9AEA12}">
      <dgm:prSet/>
      <dgm:spPr/>
      <dgm:t>
        <a:bodyPr/>
        <a:lstStyle/>
        <a:p>
          <a:r>
            <a:rPr lang="en-US"/>
            <a:t>75% 0.277356 </a:t>
          </a:r>
        </a:p>
      </dgm:t>
    </dgm:pt>
    <dgm:pt modelId="{0CE37C60-DA52-47B5-BDF0-A46FBC87E358}" type="parTrans" cxnId="{D0936818-EA23-4E2F-A83E-22381D404FE2}">
      <dgm:prSet/>
      <dgm:spPr/>
      <dgm:t>
        <a:bodyPr/>
        <a:lstStyle/>
        <a:p>
          <a:endParaRPr lang="en-US"/>
        </a:p>
      </dgm:t>
    </dgm:pt>
    <dgm:pt modelId="{B7BF6864-36A9-4048-9CEE-7F7066440EC5}" type="sibTrans" cxnId="{D0936818-EA23-4E2F-A83E-22381D404FE2}">
      <dgm:prSet/>
      <dgm:spPr/>
      <dgm:t>
        <a:bodyPr/>
        <a:lstStyle/>
        <a:p>
          <a:endParaRPr lang="en-US"/>
        </a:p>
      </dgm:t>
    </dgm:pt>
    <dgm:pt modelId="{A9726273-01A1-44CD-B10B-916A02D4574E}">
      <dgm:prSet/>
      <dgm:spPr/>
      <dgm:t>
        <a:bodyPr/>
        <a:lstStyle/>
        <a:p>
          <a:r>
            <a:rPr lang="en-US"/>
            <a:t>max 0.398421</a:t>
          </a:r>
        </a:p>
      </dgm:t>
    </dgm:pt>
    <dgm:pt modelId="{F3737DE1-AB8A-4FF1-9B28-4754DB5BE63D}" type="parTrans" cxnId="{9DC0E22A-F533-47B7-A8F8-394ACFF3F5A6}">
      <dgm:prSet/>
      <dgm:spPr/>
      <dgm:t>
        <a:bodyPr/>
        <a:lstStyle/>
        <a:p>
          <a:endParaRPr lang="en-US"/>
        </a:p>
      </dgm:t>
    </dgm:pt>
    <dgm:pt modelId="{DFF602C6-31DC-4A1E-8D00-10248A2018ED}" type="sibTrans" cxnId="{9DC0E22A-F533-47B7-A8F8-394ACFF3F5A6}">
      <dgm:prSet/>
      <dgm:spPr/>
      <dgm:t>
        <a:bodyPr/>
        <a:lstStyle/>
        <a:p>
          <a:endParaRPr lang="en-US"/>
        </a:p>
      </dgm:t>
    </dgm:pt>
    <dgm:pt modelId="{853ACC44-8213-EC48-8D8B-78E4EA952EE9}" type="pres">
      <dgm:prSet presAssocID="{65B8F99B-35E6-416C-906A-1C2776112B87}" presName="vert0" presStyleCnt="0">
        <dgm:presLayoutVars>
          <dgm:dir/>
          <dgm:animOne val="branch"/>
          <dgm:animLvl val="lvl"/>
        </dgm:presLayoutVars>
      </dgm:prSet>
      <dgm:spPr/>
    </dgm:pt>
    <dgm:pt modelId="{C8BBA3C1-DE15-334B-B23E-525097255A15}" type="pres">
      <dgm:prSet presAssocID="{859F66E9-EE07-46AB-895A-02D32B8C41F9}" presName="thickLine" presStyleLbl="alignNode1" presStyleIdx="0" presStyleCnt="9"/>
      <dgm:spPr/>
    </dgm:pt>
    <dgm:pt modelId="{A7FDCCDC-0467-C24B-9397-CB1BB50C3F28}" type="pres">
      <dgm:prSet presAssocID="{859F66E9-EE07-46AB-895A-02D32B8C41F9}" presName="horz1" presStyleCnt="0"/>
      <dgm:spPr/>
    </dgm:pt>
    <dgm:pt modelId="{55E46620-B816-2040-8C14-D721B6564850}" type="pres">
      <dgm:prSet presAssocID="{859F66E9-EE07-46AB-895A-02D32B8C41F9}" presName="tx1" presStyleLbl="revTx" presStyleIdx="0" presStyleCnt="9"/>
      <dgm:spPr/>
    </dgm:pt>
    <dgm:pt modelId="{EC714058-6254-0246-9A21-4FCD913A5E4B}" type="pres">
      <dgm:prSet presAssocID="{859F66E9-EE07-46AB-895A-02D32B8C41F9}" presName="vert1" presStyleCnt="0"/>
      <dgm:spPr/>
    </dgm:pt>
    <dgm:pt modelId="{923EEADA-37F1-2845-A67F-3946AA7AF779}" type="pres">
      <dgm:prSet presAssocID="{F06B43F8-570D-42CD-91F8-CAB9BBE0C6A5}" presName="thickLine" presStyleLbl="alignNode1" presStyleIdx="1" presStyleCnt="9"/>
      <dgm:spPr/>
    </dgm:pt>
    <dgm:pt modelId="{61D5ADFE-47DC-264F-982A-6AD911B62DF1}" type="pres">
      <dgm:prSet presAssocID="{F06B43F8-570D-42CD-91F8-CAB9BBE0C6A5}" presName="horz1" presStyleCnt="0"/>
      <dgm:spPr/>
    </dgm:pt>
    <dgm:pt modelId="{771436C7-8EAA-3C4A-845C-7094ED61D3CC}" type="pres">
      <dgm:prSet presAssocID="{F06B43F8-570D-42CD-91F8-CAB9BBE0C6A5}" presName="tx1" presStyleLbl="revTx" presStyleIdx="1" presStyleCnt="9"/>
      <dgm:spPr/>
    </dgm:pt>
    <dgm:pt modelId="{F87BF6F7-8485-0842-A780-1120889F9967}" type="pres">
      <dgm:prSet presAssocID="{F06B43F8-570D-42CD-91F8-CAB9BBE0C6A5}" presName="vert1" presStyleCnt="0"/>
      <dgm:spPr/>
    </dgm:pt>
    <dgm:pt modelId="{6BBE2184-47A9-DE45-99DA-89491BC22970}" type="pres">
      <dgm:prSet presAssocID="{3510F30F-9F5F-4758-828E-EFBDE96528F9}" presName="thickLine" presStyleLbl="alignNode1" presStyleIdx="2" presStyleCnt="9"/>
      <dgm:spPr/>
    </dgm:pt>
    <dgm:pt modelId="{CD0286C5-12E2-A849-A0BD-B2629680EABD}" type="pres">
      <dgm:prSet presAssocID="{3510F30F-9F5F-4758-828E-EFBDE96528F9}" presName="horz1" presStyleCnt="0"/>
      <dgm:spPr/>
    </dgm:pt>
    <dgm:pt modelId="{29EB79D3-D226-FD49-A3BC-05B65BB68402}" type="pres">
      <dgm:prSet presAssocID="{3510F30F-9F5F-4758-828E-EFBDE96528F9}" presName="tx1" presStyleLbl="revTx" presStyleIdx="2" presStyleCnt="9"/>
      <dgm:spPr/>
    </dgm:pt>
    <dgm:pt modelId="{7505C893-B189-684D-A96E-56620E11B663}" type="pres">
      <dgm:prSet presAssocID="{3510F30F-9F5F-4758-828E-EFBDE96528F9}" presName="vert1" presStyleCnt="0"/>
      <dgm:spPr/>
    </dgm:pt>
    <dgm:pt modelId="{9DFC79B3-562C-B442-9E24-E9BDD8FB89F0}" type="pres">
      <dgm:prSet presAssocID="{6A1F4677-8F6F-4B6A-948F-EB8FBB268FDA}" presName="thickLine" presStyleLbl="alignNode1" presStyleIdx="3" presStyleCnt="9"/>
      <dgm:spPr/>
    </dgm:pt>
    <dgm:pt modelId="{C6D3F551-8C3A-D343-A0FC-B30E6FC2507A}" type="pres">
      <dgm:prSet presAssocID="{6A1F4677-8F6F-4B6A-948F-EB8FBB268FDA}" presName="horz1" presStyleCnt="0"/>
      <dgm:spPr/>
    </dgm:pt>
    <dgm:pt modelId="{72F8AF41-DADF-ED4E-B7D4-E36C658216F1}" type="pres">
      <dgm:prSet presAssocID="{6A1F4677-8F6F-4B6A-948F-EB8FBB268FDA}" presName="tx1" presStyleLbl="revTx" presStyleIdx="3" presStyleCnt="9"/>
      <dgm:spPr/>
    </dgm:pt>
    <dgm:pt modelId="{F0D0C106-8867-244A-9766-3ED863D3A827}" type="pres">
      <dgm:prSet presAssocID="{6A1F4677-8F6F-4B6A-948F-EB8FBB268FDA}" presName="vert1" presStyleCnt="0"/>
      <dgm:spPr/>
    </dgm:pt>
    <dgm:pt modelId="{FE2C1217-14B2-9C44-A60D-2B512E1B571C}" type="pres">
      <dgm:prSet presAssocID="{D1AEF8F8-B6DE-48D5-B160-DDFF061621B9}" presName="thickLine" presStyleLbl="alignNode1" presStyleIdx="4" presStyleCnt="9"/>
      <dgm:spPr/>
    </dgm:pt>
    <dgm:pt modelId="{8AC2846C-933A-E54E-8823-99B1FAFB151A}" type="pres">
      <dgm:prSet presAssocID="{D1AEF8F8-B6DE-48D5-B160-DDFF061621B9}" presName="horz1" presStyleCnt="0"/>
      <dgm:spPr/>
    </dgm:pt>
    <dgm:pt modelId="{DFD324B6-B717-2C43-84C3-0C27B57EDE3A}" type="pres">
      <dgm:prSet presAssocID="{D1AEF8F8-B6DE-48D5-B160-DDFF061621B9}" presName="tx1" presStyleLbl="revTx" presStyleIdx="4" presStyleCnt="9"/>
      <dgm:spPr/>
    </dgm:pt>
    <dgm:pt modelId="{060E411C-7017-7548-A048-5B8026DCC81A}" type="pres">
      <dgm:prSet presAssocID="{D1AEF8F8-B6DE-48D5-B160-DDFF061621B9}" presName="vert1" presStyleCnt="0"/>
      <dgm:spPr/>
    </dgm:pt>
    <dgm:pt modelId="{DFC7C71C-2B1D-5747-AA6A-3E07451FF927}" type="pres">
      <dgm:prSet presAssocID="{2EFD4B8A-FD11-45F9-9359-301ACBEEBC7D}" presName="thickLine" presStyleLbl="alignNode1" presStyleIdx="5" presStyleCnt="9"/>
      <dgm:spPr/>
    </dgm:pt>
    <dgm:pt modelId="{26A32BA2-2CAC-4343-B4B2-5B0C10254A40}" type="pres">
      <dgm:prSet presAssocID="{2EFD4B8A-FD11-45F9-9359-301ACBEEBC7D}" presName="horz1" presStyleCnt="0"/>
      <dgm:spPr/>
    </dgm:pt>
    <dgm:pt modelId="{271B8BBE-68C6-5543-859D-734B74828CC5}" type="pres">
      <dgm:prSet presAssocID="{2EFD4B8A-FD11-45F9-9359-301ACBEEBC7D}" presName="tx1" presStyleLbl="revTx" presStyleIdx="5" presStyleCnt="9"/>
      <dgm:spPr/>
    </dgm:pt>
    <dgm:pt modelId="{E1CF8FC2-366B-9245-9244-24EED479DCE4}" type="pres">
      <dgm:prSet presAssocID="{2EFD4B8A-FD11-45F9-9359-301ACBEEBC7D}" presName="vert1" presStyleCnt="0"/>
      <dgm:spPr/>
    </dgm:pt>
    <dgm:pt modelId="{D1FF9FDD-ABDB-6B4F-B05E-E57425CD1B6F}" type="pres">
      <dgm:prSet presAssocID="{C235AFB4-D668-4C6A-93DC-0F6C38772279}" presName="thickLine" presStyleLbl="alignNode1" presStyleIdx="6" presStyleCnt="9"/>
      <dgm:spPr/>
    </dgm:pt>
    <dgm:pt modelId="{1828204A-C98F-DD44-8B70-2158107C0AD4}" type="pres">
      <dgm:prSet presAssocID="{C235AFB4-D668-4C6A-93DC-0F6C38772279}" presName="horz1" presStyleCnt="0"/>
      <dgm:spPr/>
    </dgm:pt>
    <dgm:pt modelId="{1A07ADBB-A728-8841-B316-1DBA82BDFB93}" type="pres">
      <dgm:prSet presAssocID="{C235AFB4-D668-4C6A-93DC-0F6C38772279}" presName="tx1" presStyleLbl="revTx" presStyleIdx="6" presStyleCnt="9"/>
      <dgm:spPr/>
    </dgm:pt>
    <dgm:pt modelId="{3D4EC5CC-8223-A34B-AC09-90E778A1A8D9}" type="pres">
      <dgm:prSet presAssocID="{C235AFB4-D668-4C6A-93DC-0F6C38772279}" presName="vert1" presStyleCnt="0"/>
      <dgm:spPr/>
    </dgm:pt>
    <dgm:pt modelId="{D2CC0F3F-CCB4-2A46-B104-1DE3E1ED5277}" type="pres">
      <dgm:prSet presAssocID="{86CF7CFA-FBD8-445C-B281-CBF17A9AEA12}" presName="thickLine" presStyleLbl="alignNode1" presStyleIdx="7" presStyleCnt="9"/>
      <dgm:spPr/>
    </dgm:pt>
    <dgm:pt modelId="{C1C62CEB-E87A-2448-9EEE-33C41B4A6BE8}" type="pres">
      <dgm:prSet presAssocID="{86CF7CFA-FBD8-445C-B281-CBF17A9AEA12}" presName="horz1" presStyleCnt="0"/>
      <dgm:spPr/>
    </dgm:pt>
    <dgm:pt modelId="{B9E5C322-1686-F447-8BAF-FD7CACD91ADB}" type="pres">
      <dgm:prSet presAssocID="{86CF7CFA-FBD8-445C-B281-CBF17A9AEA12}" presName="tx1" presStyleLbl="revTx" presStyleIdx="7" presStyleCnt="9"/>
      <dgm:spPr/>
    </dgm:pt>
    <dgm:pt modelId="{22E9BABE-3EBD-DE4F-A277-4D8EB262490A}" type="pres">
      <dgm:prSet presAssocID="{86CF7CFA-FBD8-445C-B281-CBF17A9AEA12}" presName="vert1" presStyleCnt="0"/>
      <dgm:spPr/>
    </dgm:pt>
    <dgm:pt modelId="{8E1BBCC3-1295-4A44-A241-80CA15D63C32}" type="pres">
      <dgm:prSet presAssocID="{A9726273-01A1-44CD-B10B-916A02D4574E}" presName="thickLine" presStyleLbl="alignNode1" presStyleIdx="8" presStyleCnt="9"/>
      <dgm:spPr/>
    </dgm:pt>
    <dgm:pt modelId="{1C8496A5-6529-5045-B2C7-87B84F1A9E4F}" type="pres">
      <dgm:prSet presAssocID="{A9726273-01A1-44CD-B10B-916A02D4574E}" presName="horz1" presStyleCnt="0"/>
      <dgm:spPr/>
    </dgm:pt>
    <dgm:pt modelId="{944B4E5F-72DD-EB43-A23D-1D3F63886867}" type="pres">
      <dgm:prSet presAssocID="{A9726273-01A1-44CD-B10B-916A02D4574E}" presName="tx1" presStyleLbl="revTx" presStyleIdx="8" presStyleCnt="9"/>
      <dgm:spPr/>
    </dgm:pt>
    <dgm:pt modelId="{2BF5CC1B-F31F-954E-A665-FFDA23E8AC19}" type="pres">
      <dgm:prSet presAssocID="{A9726273-01A1-44CD-B10B-916A02D4574E}" presName="vert1" presStyleCnt="0"/>
      <dgm:spPr/>
    </dgm:pt>
  </dgm:ptLst>
  <dgm:cxnLst>
    <dgm:cxn modelId="{BB4C2302-4493-5A42-9BAA-9DD08DD661D7}" type="presOf" srcId="{C235AFB4-D668-4C6A-93DC-0F6C38772279}" destId="{1A07ADBB-A728-8841-B316-1DBA82BDFB93}" srcOrd="0" destOrd="0" presId="urn:microsoft.com/office/officeart/2008/layout/LinedList"/>
    <dgm:cxn modelId="{D0936818-EA23-4E2F-A83E-22381D404FE2}" srcId="{65B8F99B-35E6-416C-906A-1C2776112B87}" destId="{86CF7CFA-FBD8-445C-B281-CBF17A9AEA12}" srcOrd="7" destOrd="0" parTransId="{0CE37C60-DA52-47B5-BDF0-A46FBC87E358}" sibTransId="{B7BF6864-36A9-4048-9CEE-7F7066440EC5}"/>
    <dgm:cxn modelId="{66C94F1C-5721-4708-926F-28CC937F0033}" srcId="{65B8F99B-35E6-416C-906A-1C2776112B87}" destId="{C235AFB4-D668-4C6A-93DC-0F6C38772279}" srcOrd="6" destOrd="0" parTransId="{853585E2-2491-4656-98F1-A93A9BAE4529}" sibTransId="{BED36276-4EEE-48CB-8DD5-6C0D7D01BB52}"/>
    <dgm:cxn modelId="{9DC0E22A-F533-47B7-A8F8-394ACFF3F5A6}" srcId="{65B8F99B-35E6-416C-906A-1C2776112B87}" destId="{A9726273-01A1-44CD-B10B-916A02D4574E}" srcOrd="8" destOrd="0" parTransId="{F3737DE1-AB8A-4FF1-9B28-4754DB5BE63D}" sibTransId="{DFF602C6-31DC-4A1E-8D00-10248A2018ED}"/>
    <dgm:cxn modelId="{C0DC8545-FC71-AD41-B788-EA40582ABA6A}" type="presOf" srcId="{3510F30F-9F5F-4758-828E-EFBDE96528F9}" destId="{29EB79D3-D226-FD49-A3BC-05B65BB68402}" srcOrd="0" destOrd="0" presId="urn:microsoft.com/office/officeart/2008/layout/LinedList"/>
    <dgm:cxn modelId="{91030450-FD25-9242-93DD-39791C4D92CE}" type="presOf" srcId="{65B8F99B-35E6-416C-906A-1C2776112B87}" destId="{853ACC44-8213-EC48-8D8B-78E4EA952EE9}" srcOrd="0" destOrd="0" presId="urn:microsoft.com/office/officeart/2008/layout/LinedList"/>
    <dgm:cxn modelId="{BF3FBA58-858A-5640-B41F-618712FB23AF}" type="presOf" srcId="{2EFD4B8A-FD11-45F9-9359-301ACBEEBC7D}" destId="{271B8BBE-68C6-5543-859D-734B74828CC5}" srcOrd="0" destOrd="0" presId="urn:microsoft.com/office/officeart/2008/layout/LinedList"/>
    <dgm:cxn modelId="{E8711959-A5B3-4ECD-982D-5723A0126080}" srcId="{65B8F99B-35E6-416C-906A-1C2776112B87}" destId="{2EFD4B8A-FD11-45F9-9359-301ACBEEBC7D}" srcOrd="5" destOrd="0" parTransId="{F1C9FABE-E865-411D-B0CB-A7307AE738B5}" sibTransId="{7EE4C03D-EA3C-4FC4-88E5-C61FA4363383}"/>
    <dgm:cxn modelId="{92D7A65F-FCB0-9A41-9350-AEBB42F37B8E}" type="presOf" srcId="{D1AEF8F8-B6DE-48D5-B160-DDFF061621B9}" destId="{DFD324B6-B717-2C43-84C3-0C27B57EDE3A}" srcOrd="0" destOrd="0" presId="urn:microsoft.com/office/officeart/2008/layout/LinedList"/>
    <dgm:cxn modelId="{5FA94969-F0AF-BC45-BED6-C4B105BE5480}" type="presOf" srcId="{F06B43F8-570D-42CD-91F8-CAB9BBE0C6A5}" destId="{771436C7-8EAA-3C4A-845C-7094ED61D3CC}" srcOrd="0" destOrd="0" presId="urn:microsoft.com/office/officeart/2008/layout/LinedList"/>
    <dgm:cxn modelId="{BF6F4E6E-D12F-2B4F-BAB1-92C1206E764E}" type="presOf" srcId="{6A1F4677-8F6F-4B6A-948F-EB8FBB268FDA}" destId="{72F8AF41-DADF-ED4E-B7D4-E36C658216F1}" srcOrd="0" destOrd="0" presId="urn:microsoft.com/office/officeart/2008/layout/LinedList"/>
    <dgm:cxn modelId="{38F31781-CC7B-4BAF-9DAE-17E34BBDE72E}" srcId="{65B8F99B-35E6-416C-906A-1C2776112B87}" destId="{3510F30F-9F5F-4758-828E-EFBDE96528F9}" srcOrd="2" destOrd="0" parTransId="{D7EF6D24-5579-4816-83D7-4A8AC95A6F45}" sibTransId="{9884811B-5736-4740-BD04-6E9EE3CA0EC3}"/>
    <dgm:cxn modelId="{451B579F-D6C2-4B4B-B96E-19AB15F0A5F8}" type="presOf" srcId="{A9726273-01A1-44CD-B10B-916A02D4574E}" destId="{944B4E5F-72DD-EB43-A23D-1D3F63886867}" srcOrd="0" destOrd="0" presId="urn:microsoft.com/office/officeart/2008/layout/LinedList"/>
    <dgm:cxn modelId="{38A381B6-6954-4B67-B084-47E70F47EB6C}" srcId="{65B8F99B-35E6-416C-906A-1C2776112B87}" destId="{859F66E9-EE07-46AB-895A-02D32B8C41F9}" srcOrd="0" destOrd="0" parTransId="{A52B02AF-E91F-40B2-B44D-F090FB59635B}" sibTransId="{80F2CA8C-84F2-4938-B55F-9BEA2EF0B57B}"/>
    <dgm:cxn modelId="{34DA47C1-65BF-4BE4-8F41-05387DFB76FD}" srcId="{65B8F99B-35E6-416C-906A-1C2776112B87}" destId="{D1AEF8F8-B6DE-48D5-B160-DDFF061621B9}" srcOrd="4" destOrd="0" parTransId="{CBCBBC04-82E0-4BF8-9F76-3FBC7E67E942}" sibTransId="{0C952D82-AD1B-43E7-85C9-B4EE90E3ABDC}"/>
    <dgm:cxn modelId="{441860DC-175A-0447-B9CE-CFD48C456B92}" type="presOf" srcId="{86CF7CFA-FBD8-445C-B281-CBF17A9AEA12}" destId="{B9E5C322-1686-F447-8BAF-FD7CACD91ADB}" srcOrd="0" destOrd="0" presId="urn:microsoft.com/office/officeart/2008/layout/LinedList"/>
    <dgm:cxn modelId="{96179AE3-AE3E-49DF-A39B-BDDC047A2E23}" srcId="{65B8F99B-35E6-416C-906A-1C2776112B87}" destId="{6A1F4677-8F6F-4B6A-948F-EB8FBB268FDA}" srcOrd="3" destOrd="0" parTransId="{74308848-D71F-4F6D-9450-A5A5FA8DF78A}" sibTransId="{44F54015-4A98-4CB2-808F-792B6015BC73}"/>
    <dgm:cxn modelId="{D8D15AEC-33BB-4E11-AA26-9B6C540C2B22}" srcId="{65B8F99B-35E6-416C-906A-1C2776112B87}" destId="{F06B43F8-570D-42CD-91F8-CAB9BBE0C6A5}" srcOrd="1" destOrd="0" parTransId="{7E606F39-97BF-4151-B53C-0EFD8EE0BC57}" sibTransId="{B315C1FF-9C58-4718-9A20-31466B39B73C}"/>
    <dgm:cxn modelId="{46B35CF1-4DA0-4E46-8E6A-D596BC12D705}" type="presOf" srcId="{859F66E9-EE07-46AB-895A-02D32B8C41F9}" destId="{55E46620-B816-2040-8C14-D721B6564850}" srcOrd="0" destOrd="0" presId="urn:microsoft.com/office/officeart/2008/layout/LinedList"/>
    <dgm:cxn modelId="{4A0DA131-4358-5447-ABC9-F59F77CA9D24}" type="presParOf" srcId="{853ACC44-8213-EC48-8D8B-78E4EA952EE9}" destId="{C8BBA3C1-DE15-334B-B23E-525097255A15}" srcOrd="0" destOrd="0" presId="urn:microsoft.com/office/officeart/2008/layout/LinedList"/>
    <dgm:cxn modelId="{3F5359E1-CE7C-2C4F-AE22-ACE999D48F6B}" type="presParOf" srcId="{853ACC44-8213-EC48-8D8B-78E4EA952EE9}" destId="{A7FDCCDC-0467-C24B-9397-CB1BB50C3F28}" srcOrd="1" destOrd="0" presId="urn:microsoft.com/office/officeart/2008/layout/LinedList"/>
    <dgm:cxn modelId="{799A9E5C-44EA-2340-BADD-452DDA9EAE9E}" type="presParOf" srcId="{A7FDCCDC-0467-C24B-9397-CB1BB50C3F28}" destId="{55E46620-B816-2040-8C14-D721B6564850}" srcOrd="0" destOrd="0" presId="urn:microsoft.com/office/officeart/2008/layout/LinedList"/>
    <dgm:cxn modelId="{BD8DB811-7B3A-DB43-9639-8CBD0D6946DE}" type="presParOf" srcId="{A7FDCCDC-0467-C24B-9397-CB1BB50C3F28}" destId="{EC714058-6254-0246-9A21-4FCD913A5E4B}" srcOrd="1" destOrd="0" presId="urn:microsoft.com/office/officeart/2008/layout/LinedList"/>
    <dgm:cxn modelId="{83D9C071-AC9A-744A-B0E7-D3F6C1A6EE79}" type="presParOf" srcId="{853ACC44-8213-EC48-8D8B-78E4EA952EE9}" destId="{923EEADA-37F1-2845-A67F-3946AA7AF779}" srcOrd="2" destOrd="0" presId="urn:microsoft.com/office/officeart/2008/layout/LinedList"/>
    <dgm:cxn modelId="{2E7E54D2-C767-CF4D-85E9-2C8F58EBDA67}" type="presParOf" srcId="{853ACC44-8213-EC48-8D8B-78E4EA952EE9}" destId="{61D5ADFE-47DC-264F-982A-6AD911B62DF1}" srcOrd="3" destOrd="0" presId="urn:microsoft.com/office/officeart/2008/layout/LinedList"/>
    <dgm:cxn modelId="{D57B98D7-7393-4F47-8D30-D0D8275CC8C0}" type="presParOf" srcId="{61D5ADFE-47DC-264F-982A-6AD911B62DF1}" destId="{771436C7-8EAA-3C4A-845C-7094ED61D3CC}" srcOrd="0" destOrd="0" presId="urn:microsoft.com/office/officeart/2008/layout/LinedList"/>
    <dgm:cxn modelId="{A1D58DD7-7CC4-D847-B5E6-1CA1426C2EBA}" type="presParOf" srcId="{61D5ADFE-47DC-264F-982A-6AD911B62DF1}" destId="{F87BF6F7-8485-0842-A780-1120889F9967}" srcOrd="1" destOrd="0" presId="urn:microsoft.com/office/officeart/2008/layout/LinedList"/>
    <dgm:cxn modelId="{BDF9B032-74B8-754B-8ED5-032B18E28470}" type="presParOf" srcId="{853ACC44-8213-EC48-8D8B-78E4EA952EE9}" destId="{6BBE2184-47A9-DE45-99DA-89491BC22970}" srcOrd="4" destOrd="0" presId="urn:microsoft.com/office/officeart/2008/layout/LinedList"/>
    <dgm:cxn modelId="{034F99E7-4DE2-9141-91D6-DC711782B681}" type="presParOf" srcId="{853ACC44-8213-EC48-8D8B-78E4EA952EE9}" destId="{CD0286C5-12E2-A849-A0BD-B2629680EABD}" srcOrd="5" destOrd="0" presId="urn:microsoft.com/office/officeart/2008/layout/LinedList"/>
    <dgm:cxn modelId="{8759FB6D-28D2-E841-9EEE-33F2654A83CC}" type="presParOf" srcId="{CD0286C5-12E2-A849-A0BD-B2629680EABD}" destId="{29EB79D3-D226-FD49-A3BC-05B65BB68402}" srcOrd="0" destOrd="0" presId="urn:microsoft.com/office/officeart/2008/layout/LinedList"/>
    <dgm:cxn modelId="{9BDCBD65-942C-F647-88E0-36ACCA6F09CC}" type="presParOf" srcId="{CD0286C5-12E2-A849-A0BD-B2629680EABD}" destId="{7505C893-B189-684D-A96E-56620E11B663}" srcOrd="1" destOrd="0" presId="urn:microsoft.com/office/officeart/2008/layout/LinedList"/>
    <dgm:cxn modelId="{FB8DA80D-5274-5F4E-8955-9164D054B83E}" type="presParOf" srcId="{853ACC44-8213-EC48-8D8B-78E4EA952EE9}" destId="{9DFC79B3-562C-B442-9E24-E9BDD8FB89F0}" srcOrd="6" destOrd="0" presId="urn:microsoft.com/office/officeart/2008/layout/LinedList"/>
    <dgm:cxn modelId="{24DD2385-AFEC-044B-8BFB-DB06C4390C82}" type="presParOf" srcId="{853ACC44-8213-EC48-8D8B-78E4EA952EE9}" destId="{C6D3F551-8C3A-D343-A0FC-B30E6FC2507A}" srcOrd="7" destOrd="0" presId="urn:microsoft.com/office/officeart/2008/layout/LinedList"/>
    <dgm:cxn modelId="{AF3E36D9-4E87-F242-A7DA-87906832EA3E}" type="presParOf" srcId="{C6D3F551-8C3A-D343-A0FC-B30E6FC2507A}" destId="{72F8AF41-DADF-ED4E-B7D4-E36C658216F1}" srcOrd="0" destOrd="0" presId="urn:microsoft.com/office/officeart/2008/layout/LinedList"/>
    <dgm:cxn modelId="{A7BB7CBC-1731-FC45-BA5A-DD700A534868}" type="presParOf" srcId="{C6D3F551-8C3A-D343-A0FC-B30E6FC2507A}" destId="{F0D0C106-8867-244A-9766-3ED863D3A827}" srcOrd="1" destOrd="0" presId="urn:microsoft.com/office/officeart/2008/layout/LinedList"/>
    <dgm:cxn modelId="{766249FA-5429-0440-A6BC-74537D1D7AFD}" type="presParOf" srcId="{853ACC44-8213-EC48-8D8B-78E4EA952EE9}" destId="{FE2C1217-14B2-9C44-A60D-2B512E1B571C}" srcOrd="8" destOrd="0" presId="urn:microsoft.com/office/officeart/2008/layout/LinedList"/>
    <dgm:cxn modelId="{798E9A09-F39A-0E4E-8D6C-B7493CB64026}" type="presParOf" srcId="{853ACC44-8213-EC48-8D8B-78E4EA952EE9}" destId="{8AC2846C-933A-E54E-8823-99B1FAFB151A}" srcOrd="9" destOrd="0" presId="urn:microsoft.com/office/officeart/2008/layout/LinedList"/>
    <dgm:cxn modelId="{8D6FBBFC-34D8-1F4F-941F-05006D4C3887}" type="presParOf" srcId="{8AC2846C-933A-E54E-8823-99B1FAFB151A}" destId="{DFD324B6-B717-2C43-84C3-0C27B57EDE3A}" srcOrd="0" destOrd="0" presId="urn:microsoft.com/office/officeart/2008/layout/LinedList"/>
    <dgm:cxn modelId="{0A9E5DA6-1ED1-3541-A841-788F9B0B461F}" type="presParOf" srcId="{8AC2846C-933A-E54E-8823-99B1FAFB151A}" destId="{060E411C-7017-7548-A048-5B8026DCC81A}" srcOrd="1" destOrd="0" presId="urn:microsoft.com/office/officeart/2008/layout/LinedList"/>
    <dgm:cxn modelId="{4B4B0B19-2A81-5D47-9FEE-3438F41BC755}" type="presParOf" srcId="{853ACC44-8213-EC48-8D8B-78E4EA952EE9}" destId="{DFC7C71C-2B1D-5747-AA6A-3E07451FF927}" srcOrd="10" destOrd="0" presId="urn:microsoft.com/office/officeart/2008/layout/LinedList"/>
    <dgm:cxn modelId="{AAF15550-0B4E-F24D-8E4A-0EBEF5A12B51}" type="presParOf" srcId="{853ACC44-8213-EC48-8D8B-78E4EA952EE9}" destId="{26A32BA2-2CAC-4343-B4B2-5B0C10254A40}" srcOrd="11" destOrd="0" presId="urn:microsoft.com/office/officeart/2008/layout/LinedList"/>
    <dgm:cxn modelId="{FE20CB47-7E41-CE45-9B65-0566BE1B4405}" type="presParOf" srcId="{26A32BA2-2CAC-4343-B4B2-5B0C10254A40}" destId="{271B8BBE-68C6-5543-859D-734B74828CC5}" srcOrd="0" destOrd="0" presId="urn:microsoft.com/office/officeart/2008/layout/LinedList"/>
    <dgm:cxn modelId="{0CD2F12A-68A7-8541-AD0F-67125B304FE3}" type="presParOf" srcId="{26A32BA2-2CAC-4343-B4B2-5B0C10254A40}" destId="{E1CF8FC2-366B-9245-9244-24EED479DCE4}" srcOrd="1" destOrd="0" presId="urn:microsoft.com/office/officeart/2008/layout/LinedList"/>
    <dgm:cxn modelId="{F92CF3D1-2D8A-D848-A438-CB33C8D295F8}" type="presParOf" srcId="{853ACC44-8213-EC48-8D8B-78E4EA952EE9}" destId="{D1FF9FDD-ABDB-6B4F-B05E-E57425CD1B6F}" srcOrd="12" destOrd="0" presId="urn:microsoft.com/office/officeart/2008/layout/LinedList"/>
    <dgm:cxn modelId="{6EB016C7-601F-0340-822B-06FD25207BB9}" type="presParOf" srcId="{853ACC44-8213-EC48-8D8B-78E4EA952EE9}" destId="{1828204A-C98F-DD44-8B70-2158107C0AD4}" srcOrd="13" destOrd="0" presId="urn:microsoft.com/office/officeart/2008/layout/LinedList"/>
    <dgm:cxn modelId="{97C2E15E-8320-AB44-8898-AACF27BC0D2B}" type="presParOf" srcId="{1828204A-C98F-DD44-8B70-2158107C0AD4}" destId="{1A07ADBB-A728-8841-B316-1DBA82BDFB93}" srcOrd="0" destOrd="0" presId="urn:microsoft.com/office/officeart/2008/layout/LinedList"/>
    <dgm:cxn modelId="{AD89E34F-2943-7D4B-8888-4EFE57FDAC75}" type="presParOf" srcId="{1828204A-C98F-DD44-8B70-2158107C0AD4}" destId="{3D4EC5CC-8223-A34B-AC09-90E778A1A8D9}" srcOrd="1" destOrd="0" presId="urn:microsoft.com/office/officeart/2008/layout/LinedList"/>
    <dgm:cxn modelId="{12D7F5A9-2C10-E442-B981-066A2E926099}" type="presParOf" srcId="{853ACC44-8213-EC48-8D8B-78E4EA952EE9}" destId="{D2CC0F3F-CCB4-2A46-B104-1DE3E1ED5277}" srcOrd="14" destOrd="0" presId="urn:microsoft.com/office/officeart/2008/layout/LinedList"/>
    <dgm:cxn modelId="{96478480-7A83-3149-93D5-AB23BE3F77E1}" type="presParOf" srcId="{853ACC44-8213-EC48-8D8B-78E4EA952EE9}" destId="{C1C62CEB-E87A-2448-9EEE-33C41B4A6BE8}" srcOrd="15" destOrd="0" presId="urn:microsoft.com/office/officeart/2008/layout/LinedList"/>
    <dgm:cxn modelId="{FA00AD16-37EE-F040-BBF5-8F9A39B0D210}" type="presParOf" srcId="{C1C62CEB-E87A-2448-9EEE-33C41B4A6BE8}" destId="{B9E5C322-1686-F447-8BAF-FD7CACD91ADB}" srcOrd="0" destOrd="0" presId="urn:microsoft.com/office/officeart/2008/layout/LinedList"/>
    <dgm:cxn modelId="{7176A851-075E-E348-8BE0-85A9EFE3BFBC}" type="presParOf" srcId="{C1C62CEB-E87A-2448-9EEE-33C41B4A6BE8}" destId="{22E9BABE-3EBD-DE4F-A277-4D8EB262490A}" srcOrd="1" destOrd="0" presId="urn:microsoft.com/office/officeart/2008/layout/LinedList"/>
    <dgm:cxn modelId="{7BF3FB81-9CA1-C741-9467-6FE799BF1DA7}" type="presParOf" srcId="{853ACC44-8213-EC48-8D8B-78E4EA952EE9}" destId="{8E1BBCC3-1295-4A44-A241-80CA15D63C32}" srcOrd="16" destOrd="0" presId="urn:microsoft.com/office/officeart/2008/layout/LinedList"/>
    <dgm:cxn modelId="{E34EDE14-420D-604A-97EA-45140E80D9B9}" type="presParOf" srcId="{853ACC44-8213-EC48-8D8B-78E4EA952EE9}" destId="{1C8496A5-6529-5045-B2C7-87B84F1A9E4F}" srcOrd="17" destOrd="0" presId="urn:microsoft.com/office/officeart/2008/layout/LinedList"/>
    <dgm:cxn modelId="{4EC9E37B-9BAE-9846-83ED-447990C951A7}" type="presParOf" srcId="{1C8496A5-6529-5045-B2C7-87B84F1A9E4F}" destId="{944B4E5F-72DD-EB43-A23D-1D3F63886867}" srcOrd="0" destOrd="0" presId="urn:microsoft.com/office/officeart/2008/layout/LinedList"/>
    <dgm:cxn modelId="{4A22C00D-120B-D64F-9844-B0DF61A15607}" type="presParOf" srcId="{1C8496A5-6529-5045-B2C7-87B84F1A9E4F}" destId="{2BF5CC1B-F31F-954E-A665-FFDA23E8AC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Classify original MNIST images </a:t>
          </a:r>
        </a:p>
      </dsp:txBody>
      <dsp:txXfrm>
        <a:off x="0" y="1653508"/>
        <a:ext cx="3286125" cy="2610802"/>
      </dsp:txXfrm>
    </dsp:sp>
    <dsp:sp modelId="{FB6381F3-BCC6-B249-B2A0-27CFF64F73A9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080CF813-F89C-B64D-843C-6426D59DFB8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Classify encoded MNIST images</a:t>
          </a:r>
        </a:p>
      </dsp:txBody>
      <dsp:txXfrm>
        <a:off x="3614737" y="1653508"/>
        <a:ext cx="3286125" cy="2610802"/>
      </dsp:txXfrm>
    </dsp:sp>
    <dsp:sp modelId="{C3EAFBCF-B50F-2C4C-9096-646A7B5E6633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F3248A7E-3A12-C440-A6F5-30C7F4ACB837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Reconstruct encoded MNIST images, then classify from reconstructions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Sigmoid activation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NO activation</a:t>
          </a:r>
        </a:p>
      </dsp:txBody>
      <dsp:txXfrm>
        <a:off x="7229475" y="1653508"/>
        <a:ext cx="3286125" cy="2610802"/>
      </dsp:txXfrm>
    </dsp:sp>
    <dsp:sp modelId="{5FED5564-D9ED-B641-BC22-774B2E77280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4071B9EB-71A0-A840-9E47-2B4B5020386D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BA3C1-DE15-334B-B23E-525097255A15}">
      <dsp:nvSpPr>
        <dsp:cNvPr id="0" name=""/>
        <dsp:cNvSpPr/>
      </dsp:nvSpPr>
      <dsp:spPr>
        <a:xfrm>
          <a:off x="0" y="675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46620-B816-2040-8C14-D721B6564850}">
      <dsp:nvSpPr>
        <dsp:cNvPr id="0" name=""/>
        <dsp:cNvSpPr/>
      </dsp:nvSpPr>
      <dsp:spPr>
        <a:xfrm>
          <a:off x="0" y="675"/>
          <a:ext cx="6291714" cy="61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MSE score for validation set</a:t>
          </a:r>
        </a:p>
      </dsp:txBody>
      <dsp:txXfrm>
        <a:off x="0" y="675"/>
        <a:ext cx="6291714" cy="614376"/>
      </dsp:txXfrm>
    </dsp:sp>
    <dsp:sp modelId="{923EEADA-37F1-2845-A67F-3946AA7AF779}">
      <dsp:nvSpPr>
        <dsp:cNvPr id="0" name=""/>
        <dsp:cNvSpPr/>
      </dsp:nvSpPr>
      <dsp:spPr>
        <a:xfrm>
          <a:off x="0" y="615051"/>
          <a:ext cx="6291714" cy="0"/>
        </a:xfrm>
        <a:prstGeom prst="line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436C7-8EAA-3C4A-845C-7094ED61D3CC}">
      <dsp:nvSpPr>
        <dsp:cNvPr id="0" name=""/>
        <dsp:cNvSpPr/>
      </dsp:nvSpPr>
      <dsp:spPr>
        <a:xfrm>
          <a:off x="0" y="615051"/>
          <a:ext cx="6291714" cy="61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count 7000.000000 </a:t>
          </a:r>
        </a:p>
      </dsp:txBody>
      <dsp:txXfrm>
        <a:off x="0" y="615051"/>
        <a:ext cx="6291714" cy="614376"/>
      </dsp:txXfrm>
    </dsp:sp>
    <dsp:sp modelId="{6BBE2184-47A9-DE45-99DA-89491BC22970}">
      <dsp:nvSpPr>
        <dsp:cNvPr id="0" name=""/>
        <dsp:cNvSpPr/>
      </dsp:nvSpPr>
      <dsp:spPr>
        <a:xfrm>
          <a:off x="0" y="1229427"/>
          <a:ext cx="6291714" cy="0"/>
        </a:xfrm>
        <a:prstGeom prst="lin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B79D3-D226-FD49-A3BC-05B65BB68402}">
      <dsp:nvSpPr>
        <dsp:cNvPr id="0" name=""/>
        <dsp:cNvSpPr/>
      </dsp:nvSpPr>
      <dsp:spPr>
        <a:xfrm>
          <a:off x="0" y="1229427"/>
          <a:ext cx="6291714" cy="61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mean 0.248786 </a:t>
          </a:r>
        </a:p>
      </dsp:txBody>
      <dsp:txXfrm>
        <a:off x="0" y="1229427"/>
        <a:ext cx="6291714" cy="614376"/>
      </dsp:txXfrm>
    </dsp:sp>
    <dsp:sp modelId="{9DFC79B3-562C-B442-9E24-E9BDD8FB89F0}">
      <dsp:nvSpPr>
        <dsp:cNvPr id="0" name=""/>
        <dsp:cNvSpPr/>
      </dsp:nvSpPr>
      <dsp:spPr>
        <a:xfrm>
          <a:off x="0" y="1843803"/>
          <a:ext cx="6291714" cy="0"/>
        </a:xfrm>
        <a:prstGeom prst="line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8AF41-DADF-ED4E-B7D4-E36C658216F1}">
      <dsp:nvSpPr>
        <dsp:cNvPr id="0" name=""/>
        <dsp:cNvSpPr/>
      </dsp:nvSpPr>
      <dsp:spPr>
        <a:xfrm>
          <a:off x="0" y="1843803"/>
          <a:ext cx="6291714" cy="61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std 0.040022 </a:t>
          </a:r>
        </a:p>
      </dsp:txBody>
      <dsp:txXfrm>
        <a:off x="0" y="1843803"/>
        <a:ext cx="6291714" cy="614376"/>
      </dsp:txXfrm>
    </dsp:sp>
    <dsp:sp modelId="{FE2C1217-14B2-9C44-A60D-2B512E1B571C}">
      <dsp:nvSpPr>
        <dsp:cNvPr id="0" name=""/>
        <dsp:cNvSpPr/>
      </dsp:nvSpPr>
      <dsp:spPr>
        <a:xfrm>
          <a:off x="0" y="2458179"/>
          <a:ext cx="6291714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324B6-B717-2C43-84C3-0C27B57EDE3A}">
      <dsp:nvSpPr>
        <dsp:cNvPr id="0" name=""/>
        <dsp:cNvSpPr/>
      </dsp:nvSpPr>
      <dsp:spPr>
        <a:xfrm>
          <a:off x="0" y="2458179"/>
          <a:ext cx="6291714" cy="61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min 0.092891 </a:t>
          </a:r>
        </a:p>
      </dsp:txBody>
      <dsp:txXfrm>
        <a:off x="0" y="2458179"/>
        <a:ext cx="6291714" cy="614376"/>
      </dsp:txXfrm>
    </dsp:sp>
    <dsp:sp modelId="{DFC7C71C-2B1D-5747-AA6A-3E07451FF927}">
      <dsp:nvSpPr>
        <dsp:cNvPr id="0" name=""/>
        <dsp:cNvSpPr/>
      </dsp:nvSpPr>
      <dsp:spPr>
        <a:xfrm>
          <a:off x="0" y="3072555"/>
          <a:ext cx="6291714" cy="0"/>
        </a:xfrm>
        <a:prstGeom prst="line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B8BBE-68C6-5543-859D-734B74828CC5}">
      <dsp:nvSpPr>
        <dsp:cNvPr id="0" name=""/>
        <dsp:cNvSpPr/>
      </dsp:nvSpPr>
      <dsp:spPr>
        <a:xfrm>
          <a:off x="0" y="3072555"/>
          <a:ext cx="6291714" cy="61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25% 0.221665 </a:t>
          </a:r>
        </a:p>
      </dsp:txBody>
      <dsp:txXfrm>
        <a:off x="0" y="3072555"/>
        <a:ext cx="6291714" cy="614376"/>
      </dsp:txXfrm>
    </dsp:sp>
    <dsp:sp modelId="{D1FF9FDD-ABDB-6B4F-B05E-E57425CD1B6F}">
      <dsp:nvSpPr>
        <dsp:cNvPr id="0" name=""/>
        <dsp:cNvSpPr/>
      </dsp:nvSpPr>
      <dsp:spPr>
        <a:xfrm>
          <a:off x="0" y="3686931"/>
          <a:ext cx="6291714" cy="0"/>
        </a:xfrm>
        <a:prstGeom prst="lin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7ADBB-A728-8841-B316-1DBA82BDFB93}">
      <dsp:nvSpPr>
        <dsp:cNvPr id="0" name=""/>
        <dsp:cNvSpPr/>
      </dsp:nvSpPr>
      <dsp:spPr>
        <a:xfrm>
          <a:off x="0" y="3686931"/>
          <a:ext cx="6291714" cy="61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50% 0.249376 </a:t>
          </a:r>
        </a:p>
      </dsp:txBody>
      <dsp:txXfrm>
        <a:off x="0" y="3686931"/>
        <a:ext cx="6291714" cy="614376"/>
      </dsp:txXfrm>
    </dsp:sp>
    <dsp:sp modelId="{D2CC0F3F-CCB4-2A46-B104-1DE3E1ED5277}">
      <dsp:nvSpPr>
        <dsp:cNvPr id="0" name=""/>
        <dsp:cNvSpPr/>
      </dsp:nvSpPr>
      <dsp:spPr>
        <a:xfrm>
          <a:off x="0" y="4301307"/>
          <a:ext cx="6291714" cy="0"/>
        </a:xfrm>
        <a:prstGeom prst="line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5C322-1686-F447-8BAF-FD7CACD91ADB}">
      <dsp:nvSpPr>
        <dsp:cNvPr id="0" name=""/>
        <dsp:cNvSpPr/>
      </dsp:nvSpPr>
      <dsp:spPr>
        <a:xfrm>
          <a:off x="0" y="4301307"/>
          <a:ext cx="6291714" cy="61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75% 0.277356 </a:t>
          </a:r>
        </a:p>
      </dsp:txBody>
      <dsp:txXfrm>
        <a:off x="0" y="4301307"/>
        <a:ext cx="6291714" cy="614376"/>
      </dsp:txXfrm>
    </dsp:sp>
    <dsp:sp modelId="{8E1BBCC3-1295-4A44-A241-80CA15D63C32}">
      <dsp:nvSpPr>
        <dsp:cNvPr id="0" name=""/>
        <dsp:cNvSpPr/>
      </dsp:nvSpPr>
      <dsp:spPr>
        <a:xfrm>
          <a:off x="0" y="4915683"/>
          <a:ext cx="6291714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B4E5F-72DD-EB43-A23D-1D3F63886867}">
      <dsp:nvSpPr>
        <dsp:cNvPr id="0" name=""/>
        <dsp:cNvSpPr/>
      </dsp:nvSpPr>
      <dsp:spPr>
        <a:xfrm>
          <a:off x="0" y="4915683"/>
          <a:ext cx="6291714" cy="61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max 0.398421</a:t>
          </a:r>
        </a:p>
      </dsp:txBody>
      <dsp:txXfrm>
        <a:off x="0" y="4915683"/>
        <a:ext cx="6291714" cy="614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38BF-B618-6641-9BFF-D9E9ABFDBFF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DB729-9B00-254C-A9E0-BFB7134D8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lambda=1 and then went smaller</a:t>
            </a:r>
          </a:p>
          <a:p>
            <a:endParaRPr lang="en-US" dirty="0"/>
          </a:p>
          <a:p>
            <a:r>
              <a:rPr lang="en-US" dirty="0"/>
              <a:t>There was an error in the code and the notation in this slide is not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Reconstructions stay between [0,1]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6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Trained for 30 epochs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8B3-E52A-E1C9-3265-94235D70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CDFFA-2C69-D1BD-A096-FF400413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AA05-9DAC-EC96-A901-52374F6E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48C9-8F1F-DA0D-F201-0BF3778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B26-613F-3598-FAC1-1869258B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DE44-AAF1-DF06-AFFA-9436FE0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E2BE-1AC3-4B77-AD90-88724E05B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026C-F86F-4A0D-27A5-2CD4369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45B-11DF-EDF0-05FF-C827110B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C848-2906-D060-030A-CE82025D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09139-841C-748E-A79B-1C259693B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86AD-E008-48F6-1728-0B3BBE59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C51-4CE4-3F59-E0BD-5F436060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5FD9-622C-9D51-4D23-78EBDF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3F-2E2C-17F2-B929-3BC5E27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B71-CECB-A2BF-C9F7-D5386C1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6D4-57A8-CE71-FB6E-97B05FB4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6E96-9C7B-90A0-E999-2BB64AC5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3F27-1647-FA73-EC61-8255F741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C62F-EE69-99EF-1BCD-61C59D70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D471-7AF4-E3E7-C5FC-83009D0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BF3A-1EC4-CE83-3712-F6657C4A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B134-9637-3462-6FD4-226BDB1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5AE-F0A9-7CDE-8289-4337726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FF64F-69B3-4EDB-8A78-E47BF257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4436-1BDC-8C64-19C3-3212FD81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7A65-12F1-070E-8DC1-0F5360DF6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DCB60-2FC8-DB89-F739-7F0FED21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C23D6-56EF-E765-7915-3EBFA045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CDE1-8F69-0BB5-879E-E810C627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F08F0-FD5E-ADC0-48CF-C705CB4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409D-A66C-E919-44AD-80CE70C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2E766-F975-7953-7B7F-4C4CCD2E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0CAE-A9A8-1F3B-1BDA-1F19D562B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BEE8-907F-1179-3A8C-12E83A35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0E59B-A874-31FF-48FF-D69ADC4A2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82B1D-79E7-E101-32DB-05A937B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7C17C-8CA9-14BD-0C95-3C4B238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305F-D6FD-E2A2-3E89-3232ED7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77FD-2256-3536-E5E0-65D8599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75B3-D53A-F35B-8588-75C122C3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6DFB-92EE-FAB9-CAB1-947344E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7C40-17B3-05EE-C18D-45F9A3E2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BA8A4-65F6-2135-13B4-1044EA44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79A47-A55C-E4D7-2417-8B3A1FF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9C2B-AC38-7DC5-C5D0-2A742E12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6F8B-D0C2-95C3-1B5F-E23FB08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16B0-404D-B8C8-8CC0-7D32A04B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99F0-7868-658C-D3E5-5B4B3ECE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7366B-1435-B9B7-55FF-CBA58283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718-B797-4063-47D6-0BBC16F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68032-D40A-7683-BE3D-C4B458D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138-8D19-4F42-B875-EC96F679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3394-E172-4F64-C2FF-47C538CAE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E701-C5E9-8395-2B46-36A2292B8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FF4E-A6F8-DE49-FCCC-6282C475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F5-E5C3-27D5-E6F9-C40D04A5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3969-74A5-87E2-FC8B-C9440526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78E89-6561-CBF4-5F76-6015220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F24C-53A3-C5FD-908E-E18EE67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BBFA-B18F-4868-25B9-1C0C7322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2AD-268D-E540-91F4-81280B8C9D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F2F-DD59-5C68-E883-58AD0E2B9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8D8D-23EA-0C9C-9C38-4A3982AE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6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5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78.png"/><Relationship Id="rId7" Type="http://schemas.openxmlformats.org/officeDocument/2006/relationships/image" Target="../media/image160.png"/><Relationship Id="rId12" Type="http://schemas.openxmlformats.org/officeDocument/2006/relationships/image" Target="../media/image83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82.png"/><Relationship Id="rId5" Type="http://schemas.openxmlformats.org/officeDocument/2006/relationships/image" Target="../media/image140.png"/><Relationship Id="rId10" Type="http://schemas.openxmlformats.org/officeDocument/2006/relationships/image" Target="../media/image81.svg"/><Relationship Id="rId4" Type="http://schemas.openxmlformats.org/officeDocument/2006/relationships/image" Target="../media/image79.svg"/><Relationship Id="rId9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5.svg"/><Relationship Id="rId7" Type="http://schemas.openxmlformats.org/officeDocument/2006/relationships/image" Target="../media/image87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89.svg"/><Relationship Id="rId5" Type="http://schemas.openxmlformats.org/officeDocument/2006/relationships/image" Target="../media/image91.svg"/><Relationship Id="rId10" Type="http://schemas.openxmlformats.org/officeDocument/2006/relationships/image" Target="../media/image88.png"/><Relationship Id="rId4" Type="http://schemas.openxmlformats.org/officeDocument/2006/relationships/image" Target="../media/image90.png"/><Relationship Id="rId9" Type="http://schemas.openxmlformats.org/officeDocument/2006/relationships/image" Target="../media/image9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3.svg"/><Relationship Id="rId3" Type="http://schemas.openxmlformats.org/officeDocument/2006/relationships/image" Target="../media/image85.svg"/><Relationship Id="rId7" Type="http://schemas.openxmlformats.org/officeDocument/2006/relationships/image" Target="../media/image91.svg"/><Relationship Id="rId12" Type="http://schemas.openxmlformats.org/officeDocument/2006/relationships/image" Target="../media/image9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97.svg"/><Relationship Id="rId5" Type="http://schemas.openxmlformats.org/officeDocument/2006/relationships/image" Target="../media/image95.svg"/><Relationship Id="rId15" Type="http://schemas.openxmlformats.org/officeDocument/2006/relationships/image" Target="../media/image89.svg"/><Relationship Id="rId10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87.svg"/><Relationship Id="rId1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5.svg"/><Relationship Id="rId7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83.svg"/><Relationship Id="rId4" Type="http://schemas.openxmlformats.org/officeDocument/2006/relationships/image" Target="../media/image380.png"/><Relationship Id="rId9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7.svg"/><Relationship Id="rId7" Type="http://schemas.openxmlformats.org/officeDocument/2006/relationships/image" Target="../media/image390.png"/><Relationship Id="rId12" Type="http://schemas.openxmlformats.org/officeDocument/2006/relationships/image" Target="../media/image8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82.png"/><Relationship Id="rId5" Type="http://schemas.openxmlformats.org/officeDocument/2006/relationships/image" Target="../media/image5.svg"/><Relationship Id="rId10" Type="http://schemas.openxmlformats.org/officeDocument/2006/relationships/image" Target="../media/image81.svg"/><Relationship Id="rId4" Type="http://schemas.openxmlformats.org/officeDocument/2006/relationships/image" Target="../media/image4.png"/><Relationship Id="rId9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7.svg"/><Relationship Id="rId7" Type="http://schemas.openxmlformats.org/officeDocument/2006/relationships/image" Target="../media/image4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image" Target="../media/image81.svg"/><Relationship Id="rId5" Type="http://schemas.openxmlformats.org/officeDocument/2006/relationships/image" Target="../media/image5.svg"/><Relationship Id="rId10" Type="http://schemas.openxmlformats.org/officeDocument/2006/relationships/image" Target="../media/image80.png"/><Relationship Id="rId4" Type="http://schemas.openxmlformats.org/officeDocument/2006/relationships/image" Target="../media/image4.png"/><Relationship Id="rId9" Type="http://schemas.openxmlformats.org/officeDocument/2006/relationships/image" Target="../media/image4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svg"/><Relationship Id="rId7" Type="http://schemas.openxmlformats.org/officeDocument/2006/relationships/image" Target="../media/image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B3A8C100-D9E1-0BC8-F8CB-2812DFE2C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D5492-DF34-2153-67EC-AC02246BA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Image Classification with Coded Aperture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017B52-0CBC-6C0E-3B29-C50BD0D7A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Overview, experiment results, and more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61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7E35-65C9-E6CD-B34A-9F2B2ECB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Sigmoid Activation</a:t>
            </a:r>
          </a:p>
        </p:txBody>
      </p:sp>
      <p:pic>
        <p:nvPicPr>
          <p:cNvPr id="4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F6239BD-1136-8943-906D-97614A1AB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42204"/>
            <a:ext cx="10507166" cy="5315796"/>
          </a:xfrm>
        </p:spPr>
      </p:pic>
    </p:spTree>
    <p:extLst>
      <p:ext uri="{BB962C8B-B14F-4D97-AF65-F5344CB8AC3E}">
        <p14:creationId xmlns:p14="http://schemas.microsoft.com/office/powerpoint/2010/main" val="371006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E61F-973E-BDAF-9AF0-3776E632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NO Activation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BCBE88A-B913-CE08-1D23-A6A64351F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03" y="1724048"/>
            <a:ext cx="9549993" cy="4840794"/>
          </a:xfrm>
        </p:spPr>
      </p:pic>
    </p:spTree>
    <p:extLst>
      <p:ext uri="{BB962C8B-B14F-4D97-AF65-F5344CB8AC3E}">
        <p14:creationId xmlns:p14="http://schemas.microsoft.com/office/powerpoint/2010/main" val="23071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C440F2A-0A1E-0223-A10C-E41B880E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983673"/>
            <a:ext cx="5874327" cy="5874327"/>
          </a:xfrm>
          <a:prstGeom prst="rect">
            <a:avLst/>
          </a:prstGeom>
        </p:spPr>
      </p:pic>
      <p:pic>
        <p:nvPicPr>
          <p:cNvPr id="11" name="Picture 10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13A5F93E-9721-281D-0BD4-21BBBE6E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62" y="983672"/>
            <a:ext cx="5874327" cy="5874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71074-179D-1102-635C-20588D58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weights differ?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A6B60-ED02-2D6D-ECD0-FCD1999D45B9}"/>
              </a:ext>
            </a:extLst>
          </p:cNvPr>
          <p:cNvSpPr txBox="1"/>
          <p:nvPr/>
        </p:nvSpPr>
        <p:spPr>
          <a:xfrm>
            <a:off x="1921565" y="630820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F4F0-29A8-5569-2C78-AC14E956CE13}"/>
              </a:ext>
            </a:extLst>
          </p:cNvPr>
          <p:cNvSpPr txBox="1"/>
          <p:nvPr/>
        </p:nvSpPr>
        <p:spPr>
          <a:xfrm>
            <a:off x="7984998" y="6308208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</a:t>
            </a:r>
          </a:p>
        </p:txBody>
      </p:sp>
    </p:spTree>
    <p:extLst>
      <p:ext uri="{BB962C8B-B14F-4D97-AF65-F5344CB8AC3E}">
        <p14:creationId xmlns:p14="http://schemas.microsoft.com/office/powerpoint/2010/main" val="132253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11,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7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  <a:blipFill>
                <a:blip r:embed="rId2"/>
                <a:stretch>
                  <a:fillRect l="-1526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39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20F6D-1B68-0BB3-F4E0-BE134992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the weights with a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MSE loss function is used to update weights</a:t>
                </a:r>
              </a:p>
              <a:p>
                <a:r>
                  <a:rPr lang="en-US" b="0" dirty="0"/>
                  <a:t>New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 activation function used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61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large to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Weights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7804510-63E6-B301-7058-EAE26B97ED9A}"/>
              </a:ext>
            </a:extLst>
          </p:cNvPr>
          <p:cNvGrpSpPr>
            <a:grpSpLocks noChangeAspect="1"/>
          </p:cNvGrpSpPr>
          <p:nvPr/>
        </p:nvGrpSpPr>
        <p:grpSpPr>
          <a:xfrm>
            <a:off x="6326981" y="1369859"/>
            <a:ext cx="5196804" cy="5196804"/>
            <a:chOff x="4495800" y="0"/>
            <a:chExt cx="6858000" cy="6858000"/>
          </a:xfrm>
        </p:grpSpPr>
        <p:pic>
          <p:nvPicPr>
            <p:cNvPr id="29" name="Picture 2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DCE3397-AFEF-6215-F0C8-51F1FBF6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8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/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857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F8BC86-F5C5-52CF-675C-1DB81B7A824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369859"/>
            <a:ext cx="5196804" cy="5286108"/>
            <a:chOff x="3901827" y="-119117"/>
            <a:chExt cx="6858000" cy="6975849"/>
          </a:xfrm>
        </p:grpSpPr>
        <p:pic>
          <p:nvPicPr>
            <p:cNvPr id="32" name="Picture 31" descr="A black and white checkered surface&#10;&#10;Description automatically generated with medium confidence">
              <a:extLst>
                <a:ext uri="{FF2B5EF4-FFF2-40B4-BE49-F238E27FC236}">
                  <a16:creationId xmlns:a16="http://schemas.microsoft.com/office/drawing/2014/main" id="{941BF0ED-2ED2-E2F6-0EEF-AD281A34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827" y="-119117"/>
              <a:ext cx="6858000" cy="6858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/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41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And more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Weights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Calendar&#10;&#10;Description automatically generated with low confidence">
            <a:extLst>
              <a:ext uri="{FF2B5EF4-FFF2-40B4-BE49-F238E27FC236}">
                <a16:creationId xmlns:a16="http://schemas.microsoft.com/office/drawing/2014/main" id="{037EA4F6-6DAF-E1D8-BE1C-67C2B7BD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926" y="1825625"/>
            <a:ext cx="9822147" cy="4351338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55B35B-8758-41A1-7DD3-8CD5AA57DC1D}"/>
              </a:ext>
            </a:extLst>
          </p:cNvPr>
          <p:cNvGrpSpPr/>
          <p:nvPr/>
        </p:nvGrpSpPr>
        <p:grpSpPr>
          <a:xfrm>
            <a:off x="6113038" y="1380913"/>
            <a:ext cx="5257801" cy="5240761"/>
            <a:chOff x="4084336" y="1690688"/>
            <a:chExt cx="4021021" cy="4021021"/>
          </a:xfrm>
        </p:grpSpPr>
        <p:pic>
          <p:nvPicPr>
            <p:cNvPr id="5" name="Picture 4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7377740E-406D-3EA4-7558-96DE263F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336" y="1690688"/>
              <a:ext cx="4021021" cy="40210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/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blipFill>
                  <a:blip r:embed="rId5"/>
                  <a:stretch>
                    <a:fillRect r="-1690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8E536F-1079-F54E-CB8A-6F7C6098F516}"/>
              </a:ext>
            </a:extLst>
          </p:cNvPr>
          <p:cNvGrpSpPr>
            <a:grpSpLocks noChangeAspect="1"/>
          </p:cNvGrpSpPr>
          <p:nvPr/>
        </p:nvGrpSpPr>
        <p:grpSpPr>
          <a:xfrm>
            <a:off x="1077977" y="1380913"/>
            <a:ext cx="5240762" cy="5240762"/>
            <a:chOff x="4777154" y="0"/>
            <a:chExt cx="6858000" cy="6858000"/>
          </a:xfrm>
        </p:grpSpPr>
        <p:pic>
          <p:nvPicPr>
            <p:cNvPr id="8" name="Picture 7" descr="A picture containing text, white&#10;&#10;Description automatically generated">
              <a:extLst>
                <a:ext uri="{FF2B5EF4-FFF2-40B4-BE49-F238E27FC236}">
                  <a16:creationId xmlns:a16="http://schemas.microsoft.com/office/drawing/2014/main" id="{6FFD51F3-E1D0-783C-AD09-81530545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7154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/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3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820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B283D8-E5ED-35F7-D1F9-67248784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" y="1825625"/>
            <a:ext cx="10719216" cy="47487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014132-F063-7632-1DCA-96CB7CF4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46CF-F64F-522D-2581-AFD71A94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92B640F-386F-DB59-BF54-C5DC8720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7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6221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455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A8CFF89-D8F2-CCE2-F952-AF6E8AF93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</p:spPr>
      </p:pic>
    </p:spTree>
    <p:extLst>
      <p:ext uri="{BB962C8B-B14F-4D97-AF65-F5344CB8AC3E}">
        <p14:creationId xmlns:p14="http://schemas.microsoft.com/office/powerpoint/2010/main" val="9081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Thursday, April 13,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26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68751-D32D-85B3-8985-90D353EE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After fixing the loss: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𝑀𝑆𝐸𝑝𝑒𝑛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200" b="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/>
                  <a:t> is the reconstructed image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is the target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each element in the weight matrix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is the number of elements in the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  <a:blipFill>
                <a:blip r:embed="rId2"/>
                <a:stretch>
                  <a:fillRect l="-748" t="-1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6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D5813F7C-C421-9E55-0B43-759DCF6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079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/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707EA69-7DEF-14F9-20CF-718BE0DED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633" y="2308013"/>
            <a:ext cx="7772400" cy="36271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61000A-A7A0-F29A-496E-B926C1A9645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2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0D55FFE7-5AAE-C6A2-D535-189BD08A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53" y="2496164"/>
            <a:ext cx="8564380" cy="3996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113EC42-7207-78BC-5276-ADE1AB8FD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2141537"/>
            <a:ext cx="4512038" cy="435133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14B63E-B822-DFF7-B480-E3DF35E31D62}"/>
              </a:ext>
            </a:extLst>
          </p:cNvPr>
          <p:cNvCxnSpPr>
            <a:endCxn id="2" idx="2"/>
          </p:cNvCxnSpPr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65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Experiment</m:t>
                      </m:r>
                      <m:r>
                        <m:rPr>
                          <m:nor/>
                        </m:rPr>
                        <a:rPr lang="en-US" dirty="0" smtClean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4D300EB-4B92-D7FA-B781-8C0699DE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22" y="2175906"/>
            <a:ext cx="5051685" cy="4041348"/>
          </a:xfrm>
        </p:spPr>
      </p:pic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E7BECDEF-8028-9F70-70B7-8693E3D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47" y="2383020"/>
            <a:ext cx="7772400" cy="36271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2CEA4D-32C8-5E55-128C-C4E15C605AE8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9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23E42D5-76DC-32A1-6979-078E44DE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511" y="2447991"/>
            <a:ext cx="8373489" cy="3907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0F33206-ADB5-DD0D-6661-A29E5FDCD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422045"/>
            <a:ext cx="4884535" cy="390762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8C8511-474F-3FC6-A053-A0E1E855A144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53F806-DFFE-E6BB-0123-1C1E7E27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86" y="2368446"/>
            <a:ext cx="8062114" cy="3762320"/>
          </a:xfrm>
          <a:prstGeom prst="rect">
            <a:avLst/>
          </a:prstGeom>
        </p:spPr>
      </p:pic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86872127-788C-4C4C-9BF4-77C341EB3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53441"/>
            <a:ext cx="5096656" cy="4077325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BFD65-DC8B-BEA0-A4E6-4BBDA745C2F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021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</a:t>
            </a:r>
            <a:r>
              <a:rPr lang="en-US" sz="8000" dirty="0"/>
              <a:t>25</a:t>
            </a: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14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21-6C29-A93E-A3B5-18AE152E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with activation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19260-3FED-0D35-3769-02BB54AF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penalty used</a:t>
            </a:r>
          </a:p>
        </p:txBody>
      </p:sp>
    </p:spTree>
    <p:extLst>
      <p:ext uri="{BB962C8B-B14F-4D97-AF65-F5344CB8AC3E}">
        <p14:creationId xmlns:p14="http://schemas.microsoft.com/office/powerpoint/2010/main" val="80339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D5ED95-B020-DCAE-6318-5F8525DA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training, threshold model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be the model weights</a:t>
                </a:r>
              </a:p>
              <a:p>
                <a:r>
                  <a:rPr lang="en-US" dirty="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The new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will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69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74F-E935-BF56-CE6C-3F031AAB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Thresholding results in the weights</a:t>
            </a:r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6CDBADEE-37FF-B279-B7DB-F846350C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2" y="1929448"/>
            <a:ext cx="12126157" cy="44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7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E774-E76E-8A4B-95CE-86F90DD9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without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7775D-C214-D507-A8E0-740AC58A3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88123-BFA2-9FFD-53EC-7F85DD7D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2" y="1543461"/>
            <a:ext cx="11600725" cy="51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2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2D3F-9FE8-CFCD-B9EC-303CA72E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 reconstructions improve?</a:t>
            </a:r>
          </a:p>
        </p:txBody>
      </p:sp>
      <p:pic>
        <p:nvPicPr>
          <p:cNvPr id="5" name="Content Placeholder 4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59F74612-9E97-FC41-87B5-00D5B5E57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62" y="1558977"/>
            <a:ext cx="11919876" cy="5299023"/>
          </a:xfrm>
        </p:spPr>
      </p:pic>
    </p:spTree>
    <p:extLst>
      <p:ext uri="{BB962C8B-B14F-4D97-AF65-F5344CB8AC3E}">
        <p14:creationId xmlns:p14="http://schemas.microsoft.com/office/powerpoint/2010/main" val="41318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0E19-2C35-9E38-ADBE-28E36F6C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be the model weights</a:t>
                </a:r>
              </a:p>
              <a:p>
                <a:r>
                  <a:rPr lang="en-US" dirty="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The new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will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651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10DE-44CE-799A-9A78-5867C411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clipped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839B-77E7-CD72-F899-C8DCC60DF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3924F214-342D-49AE-BB2C-87EFDA27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7" y="2039747"/>
            <a:ext cx="11487946" cy="4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79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0B609F-B25C-3633-4021-D9B2C14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improvements</a:t>
            </a:r>
          </a:p>
        </p:txBody>
      </p:sp>
      <p:pic>
        <p:nvPicPr>
          <p:cNvPr id="12" name="Content Placeholder 11" descr="A picture containing table&#10;&#10;Description automatically generated">
            <a:extLst>
              <a:ext uri="{FF2B5EF4-FFF2-40B4-BE49-F238E27FC236}">
                <a16:creationId xmlns:a16="http://schemas.microsoft.com/office/drawing/2014/main" id="{C6957D6A-A90F-78FA-BF2C-0DBC7A245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4" y="1349115"/>
            <a:ext cx="11854708" cy="5351488"/>
          </a:xfrm>
        </p:spPr>
      </p:pic>
    </p:spTree>
    <p:extLst>
      <p:ext uri="{BB962C8B-B14F-4D97-AF65-F5344CB8AC3E}">
        <p14:creationId xmlns:p14="http://schemas.microsoft.com/office/powerpoint/2010/main" val="235153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9C52-B6F3-B200-03E3-FAA2013A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Quantitative measurements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1780B9-397E-42C8-63F3-FF41AEA396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6457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DBAE-6F1F-9EE0-B10F-D654D17E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Quantitative measurements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C5215F-089F-FC0A-42F7-88738DFF8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225" y="1675227"/>
            <a:ext cx="10365550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4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  <a:blipFill>
                <a:blip r:embed="rId2"/>
                <a:stretch>
                  <a:fillRect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089" y="4315710"/>
            <a:ext cx="9751823" cy="58261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8057-43CB-B803-CE27-C712F15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8CA6-1D9A-C9C9-F317-C91B3D2C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7209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CNN consists of one convolutional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=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 = 11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8789E99-8BE2-D5AD-518A-1C2CFFAC13F6}"/>
              </a:ext>
            </a:extLst>
          </p:cNvPr>
          <p:cNvSpPr/>
          <p:nvPr/>
        </p:nvSpPr>
        <p:spPr>
          <a:xfrm>
            <a:off x="7422131" y="3294584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53580B4-09FF-FBFC-A11F-A06F6ED9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44" t="12736" r="25344" b="10785"/>
          <a:stretch/>
        </p:blipFill>
        <p:spPr>
          <a:xfrm>
            <a:off x="9441910" y="1872352"/>
            <a:ext cx="2484227" cy="2802942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FE8E55C-C5E4-5407-B8E6-C3CF04303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480" t="11850" r="25708" b="11672"/>
          <a:stretch/>
        </p:blipFill>
        <p:spPr>
          <a:xfrm>
            <a:off x="5565913" y="1872352"/>
            <a:ext cx="2483257" cy="2801849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16DF4A-A662-64EE-1060-D066DC597434}"/>
              </a:ext>
            </a:extLst>
          </p:cNvPr>
          <p:cNvSpPr>
            <a:spLocks noChangeAspect="1"/>
          </p:cNvSpPr>
          <p:nvPr/>
        </p:nvSpPr>
        <p:spPr>
          <a:xfrm>
            <a:off x="7598433" y="1872352"/>
            <a:ext cx="2393648" cy="2717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Right">
              <a:rot lat="2100000" lon="17400000" rev="0"/>
            </a:camera>
            <a:lightRig rig="balanced" dir="t"/>
          </a:scene3d>
          <a:sp3d extrusionH="82550" contourW="12700" prstMaterial="matte"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4D32593-5894-96EF-31EB-BB38864CCF12}"/>
              </a:ext>
            </a:extLst>
          </p:cNvPr>
          <p:cNvSpPr/>
          <p:nvPr/>
        </p:nvSpPr>
        <p:spPr>
          <a:xfrm>
            <a:off x="9457805" y="3294583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0087B-A10A-13FC-B259-EE7D1C272764}"/>
              </a:ext>
            </a:extLst>
          </p:cNvPr>
          <p:cNvSpPr txBox="1"/>
          <p:nvPr/>
        </p:nvSpPr>
        <p:spPr>
          <a:xfrm>
            <a:off x="7978652" y="6096432"/>
            <a:ext cx="248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6A3A6-85B8-A19F-D653-32A351E5D178}"/>
              </a:ext>
            </a:extLst>
          </p:cNvPr>
          <p:cNvSpPr txBox="1"/>
          <p:nvPr/>
        </p:nvSpPr>
        <p:spPr>
          <a:xfrm>
            <a:off x="5777948" y="5444973"/>
            <a:ext cx="152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32724-EF3A-04B6-1040-37946D91B4D2}"/>
              </a:ext>
            </a:extLst>
          </p:cNvPr>
          <p:cNvSpPr txBox="1"/>
          <p:nvPr/>
        </p:nvSpPr>
        <p:spPr>
          <a:xfrm>
            <a:off x="7924800" y="5444973"/>
            <a:ext cx="13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4C3F4-61E1-4C70-4B84-7F05B88BFA2B}"/>
              </a:ext>
            </a:extLst>
          </p:cNvPr>
          <p:cNvSpPr txBox="1"/>
          <p:nvPr/>
        </p:nvSpPr>
        <p:spPr>
          <a:xfrm>
            <a:off x="9992081" y="5444973"/>
            <a:ext cx="13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F42BB-B6A6-8A68-8AC0-AD068B3728AA}"/>
              </a:ext>
            </a:extLst>
          </p:cNvPr>
          <p:cNvSpPr/>
          <p:nvPr/>
        </p:nvSpPr>
        <p:spPr>
          <a:xfrm>
            <a:off x="7598433" y="6176963"/>
            <a:ext cx="277628" cy="2522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8383E0-A601-DB8F-30C2-D05AE658C7E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91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1172-4047-26F4-794F-C4273C3E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+ sigmoid activation</a:t>
            </a:r>
          </a:p>
        </p:txBody>
      </p:sp>
      <p:pic>
        <p:nvPicPr>
          <p:cNvPr id="5" name="Picture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761F1C4-1210-61E7-A292-43EC88A5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88"/>
            <a:ext cx="4363387" cy="436338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58C7EE-ACE0-CDCA-10DA-B9F24F99D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9" r="6461"/>
          <a:stretch/>
        </p:blipFill>
        <p:spPr>
          <a:xfrm>
            <a:off x="3957402" y="2063393"/>
            <a:ext cx="8054715" cy="44294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E21160-2C9D-C6E0-D3AC-271FF7310FF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13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604C-ABC8-EC94-EA38-88527C83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(NO activation)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CA1AB81-0652-5D1A-E013-F5FD6877B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1537"/>
            <a:ext cx="4351338" cy="435133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C190FF-5A34-04C8-AE29-826317E51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1" r="7329"/>
          <a:stretch/>
        </p:blipFill>
        <p:spPr>
          <a:xfrm>
            <a:off x="4141476" y="2141537"/>
            <a:ext cx="7740150" cy="43920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345532-A563-72C4-2C7C-4D1D21D89730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66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393AF5-D9A4-5D77-FFAB-626EFE1F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the Mean Absolute Error + penalty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𝐸𝑝𝑒𝑛</m:t>
                        </m:r>
                      </m:sub>
                    </m:sSub>
                    <m:r>
                      <a:rPr lang="en-US" sz="28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800" b="0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81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Qr code&#10;&#10;Description automatically generated with low confidence">
            <a:extLst>
              <a:ext uri="{FF2B5EF4-FFF2-40B4-BE49-F238E27FC236}">
                <a16:creationId xmlns:a16="http://schemas.microsoft.com/office/drawing/2014/main" id="{E4B89572-2DCE-3BBB-D8CF-134B4854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813092" cy="4813092"/>
          </a:xfrm>
          <a:prstGeom prst="rect">
            <a:avLst/>
          </a:prstGeom>
        </p:spPr>
      </p:pic>
      <p:pic>
        <p:nvPicPr>
          <p:cNvPr id="7" name="Picture 6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C871EEB9-3096-2ECC-21FC-07B21575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29" y="2341165"/>
            <a:ext cx="7882971" cy="35121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7970EC-5B99-9A68-20B7-EDE92B3709A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2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26CF38-255A-8727-7BA9-E43C71B9D2B3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7CB04287-D542-F799-4D75-D26E9100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939145" cy="493914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346F36A-F6C9-0DF7-52AC-843B5E3D8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273" y="2428822"/>
            <a:ext cx="7772400" cy="34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4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D7FA8-5818-E324-B09B-9FB7304D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T-SNE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A631E560-9604-C777-31B9-9DEE034A8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8" r="-1" b="-1"/>
          <a:stretch/>
        </p:blipFill>
        <p:spPr>
          <a:xfrm>
            <a:off x="199293" y="2132045"/>
            <a:ext cx="6152954" cy="4504282"/>
          </a:xfrm>
          <a:prstGeom prst="rect">
            <a:avLst/>
          </a:prstGeom>
        </p:spPr>
      </p:pic>
      <p:pic>
        <p:nvPicPr>
          <p:cNvPr id="5" name="Content Placeholder 4" descr="Chart, map, scatter chart&#10;&#10;Description automatically generated">
            <a:extLst>
              <a:ext uri="{FF2B5EF4-FFF2-40B4-BE49-F238E27FC236}">
                <a16:creationId xmlns:a16="http://schemas.microsoft.com/office/drawing/2014/main" id="{7ED418F6-EF5A-673C-4035-2EF991583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892" r="2" b="2"/>
          <a:stretch/>
        </p:blipFill>
        <p:spPr>
          <a:xfrm>
            <a:off x="6238339" y="2132045"/>
            <a:ext cx="6152954" cy="4507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8DD26-571E-47E4-D31F-D45BF2514755}"/>
              </a:ext>
            </a:extLst>
          </p:cNvPr>
          <p:cNvSpPr txBox="1"/>
          <p:nvPr/>
        </p:nvSpPr>
        <p:spPr>
          <a:xfrm>
            <a:off x="1952277" y="449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C956F-831E-8B78-925C-8938A99404F6}"/>
              </a:ext>
            </a:extLst>
          </p:cNvPr>
          <p:cNvSpPr txBox="1"/>
          <p:nvPr/>
        </p:nvSpPr>
        <p:spPr>
          <a:xfrm>
            <a:off x="1061323" y="4681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93971-8125-A431-A2DE-EACE205ADB66}"/>
              </a:ext>
            </a:extLst>
          </p:cNvPr>
          <p:cNvSpPr txBox="1"/>
          <p:nvPr/>
        </p:nvSpPr>
        <p:spPr>
          <a:xfrm>
            <a:off x="4566523" y="36991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671B-435A-2A2C-87DC-2C754C474D24}"/>
              </a:ext>
            </a:extLst>
          </p:cNvPr>
          <p:cNvSpPr txBox="1"/>
          <p:nvPr/>
        </p:nvSpPr>
        <p:spPr>
          <a:xfrm>
            <a:off x="4566523" y="4708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FAF86-08C3-FC0B-1925-73A6645D70F0}"/>
              </a:ext>
            </a:extLst>
          </p:cNvPr>
          <p:cNvSpPr txBox="1"/>
          <p:nvPr/>
        </p:nvSpPr>
        <p:spPr>
          <a:xfrm>
            <a:off x="1745951" y="3549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33A27-D719-52FF-F261-E2642F02A36C}"/>
              </a:ext>
            </a:extLst>
          </p:cNvPr>
          <p:cNvSpPr txBox="1"/>
          <p:nvPr/>
        </p:nvSpPr>
        <p:spPr>
          <a:xfrm>
            <a:off x="3322407" y="4708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FB17A-B6D8-E874-75B1-A3C1EA674641}"/>
              </a:ext>
            </a:extLst>
          </p:cNvPr>
          <p:cNvSpPr txBox="1"/>
          <p:nvPr/>
        </p:nvSpPr>
        <p:spPr>
          <a:xfrm>
            <a:off x="2766287" y="5277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D09D8D-D2D9-1D53-9CF9-3536897CB017}"/>
              </a:ext>
            </a:extLst>
          </p:cNvPr>
          <p:cNvSpPr txBox="1"/>
          <p:nvPr/>
        </p:nvSpPr>
        <p:spPr>
          <a:xfrm>
            <a:off x="3508611" y="3088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63773-BB55-687C-A29C-10DFED48AF79}"/>
              </a:ext>
            </a:extLst>
          </p:cNvPr>
          <p:cNvSpPr txBox="1"/>
          <p:nvPr/>
        </p:nvSpPr>
        <p:spPr>
          <a:xfrm>
            <a:off x="3577689" y="41363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7342A-2CB5-3F3D-0EED-D8D925FD2119}"/>
              </a:ext>
            </a:extLst>
          </p:cNvPr>
          <p:cNvSpPr txBox="1"/>
          <p:nvPr/>
        </p:nvSpPr>
        <p:spPr>
          <a:xfrm>
            <a:off x="2567791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330A9-3968-2099-96DB-5CE4619E5A93}"/>
              </a:ext>
            </a:extLst>
          </p:cNvPr>
          <p:cNvSpPr txBox="1"/>
          <p:nvPr/>
        </p:nvSpPr>
        <p:spPr>
          <a:xfrm>
            <a:off x="7480757" y="39996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841C14-35DE-856E-8270-BF29C520F465}"/>
              </a:ext>
            </a:extLst>
          </p:cNvPr>
          <p:cNvSpPr txBox="1"/>
          <p:nvPr/>
        </p:nvSpPr>
        <p:spPr>
          <a:xfrm>
            <a:off x="10448180" y="3883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B3001-C04A-671E-9CE6-F9DC44917E40}"/>
              </a:ext>
            </a:extLst>
          </p:cNvPr>
          <p:cNvSpPr txBox="1"/>
          <p:nvPr/>
        </p:nvSpPr>
        <p:spPr>
          <a:xfrm>
            <a:off x="10249081" y="478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AC808-9DDB-D796-4F7E-E1E88B70E952}"/>
              </a:ext>
            </a:extLst>
          </p:cNvPr>
          <p:cNvSpPr txBox="1"/>
          <p:nvPr/>
        </p:nvSpPr>
        <p:spPr>
          <a:xfrm>
            <a:off x="9121280" y="4894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71D3BB-9AF4-E062-9E33-0E5A2BADF63A}"/>
              </a:ext>
            </a:extLst>
          </p:cNvPr>
          <p:cNvSpPr txBox="1"/>
          <p:nvPr/>
        </p:nvSpPr>
        <p:spPr>
          <a:xfrm>
            <a:off x="8409525" y="548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52DB00-BD83-8D74-0C52-BDE526A3186E}"/>
              </a:ext>
            </a:extLst>
          </p:cNvPr>
          <p:cNvSpPr txBox="1"/>
          <p:nvPr/>
        </p:nvSpPr>
        <p:spPr>
          <a:xfrm>
            <a:off x="7378220" y="4805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A8270D-D35B-187B-8312-12EDA5A0D291}"/>
              </a:ext>
            </a:extLst>
          </p:cNvPr>
          <p:cNvSpPr txBox="1"/>
          <p:nvPr/>
        </p:nvSpPr>
        <p:spPr>
          <a:xfrm>
            <a:off x="8003463" y="3514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19B282-7F6F-F469-03AC-55B00526EFC7}"/>
              </a:ext>
            </a:extLst>
          </p:cNvPr>
          <p:cNvSpPr txBox="1"/>
          <p:nvPr/>
        </p:nvSpPr>
        <p:spPr>
          <a:xfrm>
            <a:off x="8819594" y="3252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99648-5AAE-7999-D860-7F0491D70D1C}"/>
              </a:ext>
            </a:extLst>
          </p:cNvPr>
          <p:cNvSpPr txBox="1"/>
          <p:nvPr/>
        </p:nvSpPr>
        <p:spPr>
          <a:xfrm>
            <a:off x="9746950" y="31269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B4825-1BDD-A160-D438-1F4667F57A1D}"/>
              </a:ext>
            </a:extLst>
          </p:cNvPr>
          <p:cNvSpPr txBox="1"/>
          <p:nvPr/>
        </p:nvSpPr>
        <p:spPr>
          <a:xfrm>
            <a:off x="9225822" y="4202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41582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1FF5E-C49D-F875-1B01-BB9CBAF1F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BB6693-F201-6A81-D258-D6AA4249D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32A23B4-0B68-AC54-4228-5A271B07ED76}"/>
              </a:ext>
            </a:extLst>
          </p:cNvPr>
          <p:cNvGrpSpPr/>
          <p:nvPr/>
        </p:nvGrpSpPr>
        <p:grpSpPr>
          <a:xfrm>
            <a:off x="1497588" y="1945037"/>
            <a:ext cx="7138510" cy="3393927"/>
            <a:chOff x="1497588" y="1945037"/>
            <a:chExt cx="7138510" cy="33939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8A9DF2-58BC-AA50-6F9F-ABEE1A8E6B6E}"/>
                </a:ext>
              </a:extLst>
            </p:cNvPr>
            <p:cNvGrpSpPr/>
            <p:nvPr/>
          </p:nvGrpSpPr>
          <p:grpSpPr>
            <a:xfrm>
              <a:off x="3886855" y="1945037"/>
              <a:ext cx="1682263" cy="1568244"/>
              <a:chOff x="1601710" y="1946785"/>
              <a:chExt cx="1682263" cy="156824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962061-3FE8-CA09-B5B7-F9AC50A765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8" y="1946785"/>
                <a:ext cx="1327355" cy="1327355"/>
              </a:xfrm>
              <a:prstGeom prst="rect">
                <a:avLst/>
              </a:prstGeom>
              <a:solidFill>
                <a:srgbClr val="0028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2967CC-24F8-8D52-B82F-1C657BF918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7" y="218767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Germ with solid fill">
                <a:extLst>
                  <a:ext uri="{FF2B5EF4-FFF2-40B4-BE49-F238E27FC236}">
                    <a16:creationId xmlns:a16="http://schemas.microsoft.com/office/drawing/2014/main" id="{91D9AC13-4E0A-8B20-82F5-584F055FC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0635" y="2490071"/>
                <a:ext cx="819708" cy="81970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07A5A9-A29A-A92C-B991-F5B896F2148A}"/>
                  </a:ext>
                </a:extLst>
              </p:cNvPr>
              <p:cNvSpPr txBox="1"/>
              <p:nvPr/>
            </p:nvSpPr>
            <p:spPr>
              <a:xfrm rot="18921005">
                <a:off x="1601710" y="2332407"/>
                <a:ext cx="1286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C7F547-298C-D144-28B9-FE3EE41B615C}"/>
                </a:ext>
              </a:extLst>
            </p:cNvPr>
            <p:cNvGrpSpPr/>
            <p:nvPr/>
          </p:nvGrpSpPr>
          <p:grpSpPr>
            <a:xfrm>
              <a:off x="1540291" y="1945037"/>
              <a:ext cx="1668112" cy="1568244"/>
              <a:chOff x="3970685" y="1946784"/>
              <a:chExt cx="1668112" cy="156824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EEFC4-CC74-4BB6-2EB0-508D794A3D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1" y="2187673"/>
                <a:ext cx="1327355" cy="1327355"/>
              </a:xfrm>
              <a:prstGeom prst="rect">
                <a:avLst/>
              </a:prstGeom>
              <a:solidFill>
                <a:srgbClr val="0054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D0E123-09ED-7086-88B8-D2B95345E7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2" y="194678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Brain in head with solid fill">
                <a:extLst>
                  <a:ext uri="{FF2B5EF4-FFF2-40B4-BE49-F238E27FC236}">
                    <a16:creationId xmlns:a16="http://schemas.microsoft.com/office/drawing/2014/main" id="{76EF0D4F-4262-72A7-6885-AECA8D659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40785" y="2319360"/>
                <a:ext cx="766957" cy="76695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5F1F39-11C9-9C59-ED12-DC7ACB5E07D1}"/>
                  </a:ext>
                </a:extLst>
              </p:cNvPr>
              <p:cNvSpPr txBox="1"/>
              <p:nvPr/>
            </p:nvSpPr>
            <p:spPr>
              <a:xfrm rot="18921005">
                <a:off x="3970685" y="2097362"/>
                <a:ext cx="1295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Brain Disorders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0C0A32-5702-2A2F-6B7D-FFBF005E3F60}"/>
                </a:ext>
              </a:extLst>
            </p:cNvPr>
            <p:cNvGrpSpPr/>
            <p:nvPr/>
          </p:nvGrpSpPr>
          <p:grpSpPr>
            <a:xfrm>
              <a:off x="6247570" y="1945037"/>
              <a:ext cx="1746049" cy="1568244"/>
              <a:chOff x="6247570" y="1946784"/>
              <a:chExt cx="1746049" cy="15682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1DCA5D-EB7E-844C-801C-26EC9DF2A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4" y="1946784"/>
                <a:ext cx="1327355" cy="1327355"/>
              </a:xfrm>
              <a:prstGeom prst="rect">
                <a:avLst/>
              </a:prstGeom>
              <a:solidFill>
                <a:srgbClr val="0091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0094-64B8-F58F-08DF-5FF8A38101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3" y="2187673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Heart organ with solid fill">
                <a:extLst>
                  <a:ext uri="{FF2B5EF4-FFF2-40B4-BE49-F238E27FC236}">
                    <a16:creationId xmlns:a16="http://schemas.microsoft.com/office/drawing/2014/main" id="{CCA03A11-1B05-61B7-917E-A7742899E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57861" y="2497394"/>
                <a:ext cx="812938" cy="8129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3C4590-8477-1220-7569-34F2ECF976DE}"/>
                  </a:ext>
                </a:extLst>
              </p:cNvPr>
              <p:cNvSpPr txBox="1"/>
              <p:nvPr/>
            </p:nvSpPr>
            <p:spPr>
              <a:xfrm rot="18921005">
                <a:off x="6247570" y="2323776"/>
                <a:ext cx="1420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Heart Conditions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44634-6B2E-DF9C-FC43-42665E67840F}"/>
                </a:ext>
              </a:extLst>
            </p:cNvPr>
            <p:cNvSpPr txBox="1"/>
            <p:nvPr/>
          </p:nvSpPr>
          <p:spPr>
            <a:xfrm>
              <a:off x="4188185" y="4323301"/>
              <a:ext cx="15655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Kidney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Ovarian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Thyroid cancer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A2A32-3068-9639-4F5A-91FBF6A54138}"/>
                </a:ext>
              </a:extLst>
            </p:cNvPr>
            <p:cNvSpPr txBox="1"/>
            <p:nvPr/>
          </p:nvSpPr>
          <p:spPr>
            <a:xfrm>
              <a:off x="1564148" y="4323301"/>
              <a:ext cx="2059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Alzheimer’s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Parkinson’s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Epilepsy </a:t>
              </a:r>
            </a:p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61B75-AFC3-17F4-5A60-5707C73CC6DA}"/>
                </a:ext>
              </a:extLst>
            </p:cNvPr>
            <p:cNvSpPr txBox="1"/>
            <p:nvPr/>
          </p:nvSpPr>
          <p:spPr>
            <a:xfrm>
              <a:off x="6318338" y="4323301"/>
              <a:ext cx="2244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Coronary Artery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Failure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BC6AF-5BD4-DAFE-430D-480D823CB627}"/>
                </a:ext>
              </a:extLst>
            </p:cNvPr>
            <p:cNvSpPr txBox="1"/>
            <p:nvPr/>
          </p:nvSpPr>
          <p:spPr>
            <a:xfrm>
              <a:off x="3923827" y="3881148"/>
              <a:ext cx="2094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285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Cancer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4A7556-C64D-4433-A71D-DF2042C2045B}"/>
                </a:ext>
              </a:extLst>
            </p:cNvPr>
            <p:cNvSpPr txBox="1"/>
            <p:nvPr/>
          </p:nvSpPr>
          <p:spPr>
            <a:xfrm>
              <a:off x="1497588" y="3881148"/>
              <a:ext cx="2094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54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Brain Disorders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EE26EF-58A4-E9F4-BB8B-67F764B37B81}"/>
                </a:ext>
              </a:extLst>
            </p:cNvPr>
            <p:cNvSpPr txBox="1"/>
            <p:nvPr/>
          </p:nvSpPr>
          <p:spPr>
            <a:xfrm>
              <a:off x="6391381" y="3881148"/>
              <a:ext cx="2244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91B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Heart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88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E1FE947-8B81-E7D6-A59A-295985DD9D86}"/>
              </a:ext>
            </a:extLst>
          </p:cNvPr>
          <p:cNvGrpSpPr/>
          <p:nvPr/>
        </p:nvGrpSpPr>
        <p:grpSpPr>
          <a:xfrm>
            <a:off x="2526891" y="496068"/>
            <a:ext cx="5555226" cy="5564006"/>
            <a:chOff x="2458065" y="550725"/>
            <a:chExt cx="5555226" cy="556400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361BDE8-5E07-8ABA-2638-FC3A9563F2D1}"/>
                </a:ext>
              </a:extLst>
            </p:cNvPr>
            <p:cNvGrpSpPr/>
            <p:nvPr/>
          </p:nvGrpSpPr>
          <p:grpSpPr>
            <a:xfrm>
              <a:off x="2458065" y="550725"/>
              <a:ext cx="5555226" cy="5564006"/>
              <a:chOff x="2310581" y="432738"/>
              <a:chExt cx="5555226" cy="5564006"/>
            </a:xfrm>
          </p:grpSpPr>
          <p:sp>
            <p:nvSpPr>
              <p:cNvPr id="6" name="Summing Junction 5">
                <a:extLst>
                  <a:ext uri="{FF2B5EF4-FFF2-40B4-BE49-F238E27FC236}">
                    <a16:creationId xmlns:a16="http://schemas.microsoft.com/office/drawing/2014/main" id="{17A0531D-27B5-E504-4685-68E24F351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C8ECF3F-776A-1784-B638-83A81A46E134}"/>
                  </a:ext>
                </a:extLst>
              </p:cNvPr>
              <p:cNvCxnSpPr>
                <a:stCxn id="6" idx="0"/>
                <a:endCxn id="6" idx="4"/>
              </p:cNvCxnSpPr>
              <p:nvPr/>
            </p:nvCxnSpPr>
            <p:spPr>
              <a:xfrm>
                <a:off x="5088194" y="441518"/>
                <a:ext cx="0" cy="555522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601E73-2A73-1252-1CE9-76FF8B0135CD}"/>
                  </a:ext>
                </a:extLst>
              </p:cNvPr>
              <p:cNvCxnSpPr>
                <a:stCxn id="6" idx="2"/>
                <a:endCxn id="6" idx="6"/>
              </p:cNvCxnSpPr>
              <p:nvPr/>
            </p:nvCxnSpPr>
            <p:spPr>
              <a:xfrm>
                <a:off x="2310581" y="3219131"/>
                <a:ext cx="5555226" cy="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Summing Junction 16">
                <a:extLst>
                  <a:ext uri="{FF2B5EF4-FFF2-40B4-BE49-F238E27FC236}">
                    <a16:creationId xmlns:a16="http://schemas.microsoft.com/office/drawing/2014/main" id="{385AAA2A-E9E7-B872-C70B-24FBF9E706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41931"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083380-2DC1-C757-78C8-E8A487154577}"/>
                  </a:ext>
                </a:extLst>
              </p:cNvPr>
              <p:cNvCxnSpPr>
                <a:stCxn id="17" idx="2"/>
                <a:endCxn id="17" idx="6"/>
              </p:cNvCxnSpPr>
              <p:nvPr/>
            </p:nvCxnSpPr>
            <p:spPr>
              <a:xfrm>
                <a:off x="2551353" y="2087949"/>
                <a:ext cx="5073682" cy="2262364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0A02A77-BED7-F7DD-BA85-C093438DD08E}"/>
                  </a:ext>
                </a:extLst>
              </p:cNvPr>
              <p:cNvCxnSpPr>
                <a:stCxn id="17" idx="4"/>
                <a:endCxn id="17" idx="0"/>
              </p:cNvCxnSpPr>
              <p:nvPr/>
            </p:nvCxnSpPr>
            <p:spPr>
              <a:xfrm flipV="1">
                <a:off x="3957012" y="682290"/>
                <a:ext cx="2262364" cy="5073682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Summing Junction 21">
                <a:extLst>
                  <a:ext uri="{FF2B5EF4-FFF2-40B4-BE49-F238E27FC236}">
                    <a16:creationId xmlns:a16="http://schemas.microsoft.com/office/drawing/2014/main" id="{A973E169-A3A3-0DAA-E408-80F21967C91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47392">
                <a:off x="2310581" y="43273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4877174-DF0D-973F-E048-3B865DD39FD1}"/>
                  </a:ext>
                </a:extLst>
              </p:cNvPr>
              <p:cNvCxnSpPr>
                <a:stCxn id="22" idx="2"/>
                <a:endCxn id="22" idx="6"/>
              </p:cNvCxnSpPr>
              <p:nvPr/>
            </p:nvCxnSpPr>
            <p:spPr>
              <a:xfrm>
                <a:off x="2375966" y="2611223"/>
                <a:ext cx="5424456" cy="11982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A2922BC-3FD4-10BC-19AC-A1D721B6386A}"/>
                  </a:ext>
                </a:extLst>
              </p:cNvPr>
              <p:cNvCxnSpPr>
                <a:stCxn id="22" idx="0"/>
                <a:endCxn id="22" idx="4"/>
              </p:cNvCxnSpPr>
              <p:nvPr/>
            </p:nvCxnSpPr>
            <p:spPr>
              <a:xfrm flipH="1">
                <a:off x="4489066" y="498123"/>
                <a:ext cx="1198256" cy="54244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AD6748-60E7-84B5-E077-5BECF19D62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5966" y="2733368"/>
                <a:ext cx="5424456" cy="993058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FD0AA9-8D91-6122-E5B3-B8AE6C4FD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161" y="498123"/>
                <a:ext cx="924233" cy="5464149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FFCDFB7-5EF9-E732-6982-EDFCBC2C1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2865" y="1700981"/>
                <a:ext cx="4608133" cy="304800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0E97637-3E65-9775-D6AB-5C22C4517B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9277" y="935421"/>
                <a:ext cx="3071207" cy="4619805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B4E30D9-0756-BC0C-B9E4-D4BA255D0358}"/>
                </a:ext>
              </a:extLst>
            </p:cNvPr>
            <p:cNvSpPr>
              <a:spLocks/>
            </p:cNvSpPr>
            <p:nvPr/>
          </p:nvSpPr>
          <p:spPr>
            <a:xfrm>
              <a:off x="2666214" y="763264"/>
              <a:ext cx="5138928" cy="51389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Explosion 2 63">
            <a:extLst>
              <a:ext uri="{FF2B5EF4-FFF2-40B4-BE49-F238E27FC236}">
                <a16:creationId xmlns:a16="http://schemas.microsoft.com/office/drawing/2014/main" id="{AA54F4CC-8B5E-35E3-EAE0-6399C87BA555}"/>
              </a:ext>
            </a:extLst>
          </p:cNvPr>
          <p:cNvSpPr/>
          <p:nvPr/>
        </p:nvSpPr>
        <p:spPr>
          <a:xfrm>
            <a:off x="4749317" y="2674553"/>
            <a:ext cx="1208925" cy="1091381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xplosion 2 64">
            <a:extLst>
              <a:ext uri="{FF2B5EF4-FFF2-40B4-BE49-F238E27FC236}">
                <a16:creationId xmlns:a16="http://schemas.microsoft.com/office/drawing/2014/main" id="{B91A8DF3-2DBA-C262-F02D-87A8797775D6}"/>
              </a:ext>
            </a:extLst>
          </p:cNvPr>
          <p:cNvSpPr/>
          <p:nvPr/>
        </p:nvSpPr>
        <p:spPr>
          <a:xfrm>
            <a:off x="4889969" y="2831239"/>
            <a:ext cx="827995" cy="786401"/>
          </a:xfrm>
          <a:prstGeom prst="irregularSeal2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xplosion 2 65">
            <a:extLst>
              <a:ext uri="{FF2B5EF4-FFF2-40B4-BE49-F238E27FC236}">
                <a16:creationId xmlns:a16="http://schemas.microsoft.com/office/drawing/2014/main" id="{DDC52285-076A-54FC-3F74-D0A0314D33D8}"/>
              </a:ext>
            </a:extLst>
          </p:cNvPr>
          <p:cNvSpPr/>
          <p:nvPr/>
        </p:nvSpPr>
        <p:spPr>
          <a:xfrm>
            <a:off x="4985997" y="2993453"/>
            <a:ext cx="637014" cy="528311"/>
          </a:xfrm>
          <a:prstGeom prst="irregularSeal2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8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CAC30C-DC46-2D42-7F31-1EB90627A046}"/>
              </a:ext>
            </a:extLst>
          </p:cNvPr>
          <p:cNvGrpSpPr>
            <a:grpSpLocks noChangeAspect="1"/>
          </p:cNvGrpSpPr>
          <p:nvPr/>
        </p:nvGrpSpPr>
        <p:grpSpPr>
          <a:xfrm>
            <a:off x="2674305" y="760279"/>
            <a:ext cx="5136117" cy="5136117"/>
            <a:chOff x="2310581" y="432738"/>
            <a:chExt cx="5555226" cy="5564006"/>
          </a:xfrm>
          <a:noFill/>
        </p:grpSpPr>
        <p:sp>
          <p:nvSpPr>
            <p:cNvPr id="3" name="Summing Junction 2">
              <a:extLst>
                <a:ext uri="{FF2B5EF4-FFF2-40B4-BE49-F238E27FC236}">
                  <a16:creationId xmlns:a16="http://schemas.microsoft.com/office/drawing/2014/main" id="{9E786D77-12EA-F160-BBD7-82BA044906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BEB54EB-5B7E-7F3E-4FCF-03679106A90D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5088194" y="441518"/>
              <a:ext cx="0" cy="555522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E3F79F-D9D2-3D4F-039C-E55C505A9FFA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2310581" y="3219131"/>
              <a:ext cx="5555226" cy="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umming Junction 5">
              <a:extLst>
                <a:ext uri="{FF2B5EF4-FFF2-40B4-BE49-F238E27FC236}">
                  <a16:creationId xmlns:a16="http://schemas.microsoft.com/office/drawing/2014/main" id="{2B3A0DFE-74EE-9075-DE22-D361D0A0B21F}"/>
                </a:ext>
              </a:extLst>
            </p:cNvPr>
            <p:cNvSpPr>
              <a:spLocks noChangeAspect="1"/>
            </p:cNvSpPr>
            <p:nvPr/>
          </p:nvSpPr>
          <p:spPr>
            <a:xfrm rot="1441931"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4C0ABE-66E3-6D6C-5E53-A6CC2726D8EF}"/>
                </a:ext>
              </a:extLst>
            </p:cNvPr>
            <p:cNvCxnSpPr>
              <a:stCxn id="6" idx="2"/>
              <a:endCxn id="6" idx="6"/>
            </p:cNvCxnSpPr>
            <p:nvPr/>
          </p:nvCxnSpPr>
          <p:spPr>
            <a:xfrm>
              <a:off x="2551353" y="2087949"/>
              <a:ext cx="5073682" cy="2262364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A83EB6-0620-20CC-2D50-EDA2FC7913E3}"/>
                </a:ext>
              </a:extLst>
            </p:cNvPr>
            <p:cNvCxnSpPr>
              <a:stCxn id="6" idx="4"/>
              <a:endCxn id="6" idx="0"/>
            </p:cNvCxnSpPr>
            <p:nvPr/>
          </p:nvCxnSpPr>
          <p:spPr>
            <a:xfrm flipV="1">
              <a:off x="3957012" y="682290"/>
              <a:ext cx="2262364" cy="5073682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umming Junction 8">
              <a:extLst>
                <a:ext uri="{FF2B5EF4-FFF2-40B4-BE49-F238E27FC236}">
                  <a16:creationId xmlns:a16="http://schemas.microsoft.com/office/drawing/2014/main" id="{83C8B7BA-9CA2-EE18-8457-1ADFF7A3EF86}"/>
                </a:ext>
              </a:extLst>
            </p:cNvPr>
            <p:cNvSpPr>
              <a:spLocks noChangeAspect="1"/>
            </p:cNvSpPr>
            <p:nvPr/>
          </p:nvSpPr>
          <p:spPr>
            <a:xfrm rot="747392">
              <a:off x="2310581" y="43273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A59EC0-C252-3E21-6214-104F1CBAB8DD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>
              <a:off x="2375966" y="2611223"/>
              <a:ext cx="5424456" cy="11982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A8CF87-D982-4AC6-EF15-704FE6FE9DAA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 flipH="1">
              <a:off x="4489066" y="498123"/>
              <a:ext cx="1198256" cy="54244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F77F8-B66F-F09F-1C50-5552726F6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5966" y="2733368"/>
              <a:ext cx="5424456" cy="993058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012366-A9B4-6090-5117-60F21BAC6415}"/>
                </a:ext>
              </a:extLst>
            </p:cNvPr>
            <p:cNvCxnSpPr>
              <a:cxnSpLocks/>
            </p:cNvCxnSpPr>
            <p:nvPr/>
          </p:nvCxnSpPr>
          <p:spPr>
            <a:xfrm>
              <a:off x="4621161" y="498123"/>
              <a:ext cx="924233" cy="5464149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4F358-99C8-FEDC-044C-4DE7DB48949A}"/>
                </a:ext>
              </a:extLst>
            </p:cNvPr>
            <p:cNvCxnSpPr>
              <a:cxnSpLocks/>
            </p:cNvCxnSpPr>
            <p:nvPr/>
          </p:nvCxnSpPr>
          <p:spPr>
            <a:xfrm>
              <a:off x="2762865" y="1700981"/>
              <a:ext cx="4608133" cy="304800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ED824C-C62A-21C0-EBCC-6951F762B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277" y="935421"/>
              <a:ext cx="3071207" cy="4619805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95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7A69-14A9-B3DD-474E-0A477B30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121" y="1825625"/>
            <a:ext cx="7160678" cy="4216401"/>
          </a:xfrm>
        </p:spPr>
        <p:txBody>
          <a:bodyPr/>
          <a:lstStyle/>
          <a:p>
            <a:r>
              <a:rPr lang="en-US" dirty="0"/>
              <a:t>Classification accuracy: 98.99% (of 10,000 test images)</a:t>
            </a:r>
          </a:p>
          <a:p>
            <a:r>
              <a:rPr lang="en-US" dirty="0"/>
              <a:t>The top misclassified digits: 9,4,6,7</a:t>
            </a:r>
          </a:p>
          <a:p>
            <a:pPr lvl="1"/>
            <a:r>
              <a:rPr lang="en-US" dirty="0"/>
              <a:t>9 – misclassified as 4,5,7,8</a:t>
            </a:r>
          </a:p>
          <a:p>
            <a:pPr lvl="1"/>
            <a:r>
              <a:rPr lang="en-US" dirty="0"/>
              <a:t>4 – misclassified as 9,6,2</a:t>
            </a:r>
          </a:p>
          <a:p>
            <a:pPr lvl="1"/>
            <a:r>
              <a:rPr lang="en-US" dirty="0"/>
              <a:t>6 – misclassified as 0,1,3,4,5,8</a:t>
            </a:r>
          </a:p>
          <a:p>
            <a:pPr lvl="1"/>
            <a:r>
              <a:rPr lang="en-US" dirty="0"/>
              <a:t>7 – misclassified as 1,2,4,5,9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CCEF5-8A7A-DDC6-5315-DEDF06EEA5EE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0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2DCDB3-4AB1-3E64-0F4E-DE412B2867AD}"/>
                </a:ext>
              </a:extLst>
            </p:cNvPr>
            <p:cNvSpPr/>
            <p:nvPr/>
          </p:nvSpPr>
          <p:spPr>
            <a:xfrm>
              <a:off x="0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80854-C90D-0FA6-ACDA-99C0BEF5A2E4}"/>
                </a:ext>
              </a:extLst>
            </p:cNvPr>
            <p:cNvSpPr txBox="1"/>
            <p:nvPr/>
          </p:nvSpPr>
          <p:spPr>
            <a:xfrm>
              <a:off x="0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Classify original MNIST images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E94FFF-3673-D44D-F30C-36112195AC2F}"/>
              </a:ext>
            </a:extLst>
          </p:cNvPr>
          <p:cNvGrpSpPr/>
          <p:nvPr/>
        </p:nvGrpSpPr>
        <p:grpSpPr>
          <a:xfrm>
            <a:off x="1828561" y="2241415"/>
            <a:ext cx="1305401" cy="1305401"/>
            <a:chOff x="990361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006005-3111-B459-5CAA-E2B5412DFC6B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0337B0-D09D-85EE-B456-EE125B5855CF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1</a:t>
              </a:r>
              <a:endParaRPr lang="en-US" sz="4800" kern="1200" dirty="0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6FDCC8B-3E8F-AEC1-A913-3603700D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baseline (target) for the model</a:t>
            </a:r>
          </a:p>
        </p:txBody>
      </p:sp>
    </p:spTree>
    <p:extLst>
      <p:ext uri="{BB962C8B-B14F-4D97-AF65-F5344CB8AC3E}">
        <p14:creationId xmlns:p14="http://schemas.microsoft.com/office/powerpoint/2010/main" val="687384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B30-B0AB-EA9F-03DD-C946C634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Xray pinhole camera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975ED7-EA9F-F476-BDC7-7C268BD24457}"/>
              </a:ext>
            </a:extLst>
          </p:cNvPr>
          <p:cNvGrpSpPr/>
          <p:nvPr/>
        </p:nvGrpSpPr>
        <p:grpSpPr>
          <a:xfrm>
            <a:off x="-17369" y="1800064"/>
            <a:ext cx="12653827" cy="4010000"/>
            <a:chOff x="275592" y="4071316"/>
            <a:chExt cx="12653827" cy="401000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B2E5793-8EC7-1985-916C-A7255ACE9276}"/>
                </a:ext>
              </a:extLst>
            </p:cNvPr>
            <p:cNvSpPr/>
            <p:nvPr/>
          </p:nvSpPr>
          <p:spPr>
            <a:xfrm>
              <a:off x="10049199" y="5305461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2EE3B5-1460-55CA-2DB5-921B47B71F4A}"/>
                </a:ext>
              </a:extLst>
            </p:cNvPr>
            <p:cNvGrpSpPr/>
            <p:nvPr/>
          </p:nvGrpSpPr>
          <p:grpSpPr>
            <a:xfrm>
              <a:off x="275592" y="4071316"/>
              <a:ext cx="12653827" cy="4010000"/>
              <a:chOff x="-17369" y="1682078"/>
              <a:chExt cx="12653827" cy="401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5BA1F37-56F4-F8A4-598A-FD2EC9C6D0E0}"/>
                  </a:ext>
                </a:extLst>
              </p:cNvPr>
              <p:cNvGrpSpPr/>
              <p:nvPr/>
            </p:nvGrpSpPr>
            <p:grpSpPr>
              <a:xfrm>
                <a:off x="2215743" y="1887154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21" name="Graphic 20" descr="Man outline">
                  <a:extLst>
                    <a:ext uri="{FF2B5EF4-FFF2-40B4-BE49-F238E27FC236}">
                      <a16:creationId xmlns:a16="http://schemas.microsoft.com/office/drawing/2014/main" id="{AAA08590-70F1-FAA4-3957-6A977E6E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29" name="Graphic 28" descr="Stomach with solid fill">
                  <a:extLst>
                    <a:ext uri="{FF2B5EF4-FFF2-40B4-BE49-F238E27FC236}">
                      <a16:creationId xmlns:a16="http://schemas.microsoft.com/office/drawing/2014/main" id="{DCCD293A-55B8-BE13-DD04-09ACC7C2E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0FB64B6-145D-F46B-A958-0DD2E9683A60}"/>
                  </a:ext>
                </a:extLst>
              </p:cNvPr>
              <p:cNvGrpSpPr/>
              <p:nvPr/>
            </p:nvGrpSpPr>
            <p:grpSpPr>
              <a:xfrm>
                <a:off x="285620" y="2264229"/>
                <a:ext cx="1057728" cy="2249714"/>
                <a:chOff x="696685" y="2264229"/>
                <a:chExt cx="1057728" cy="2249714"/>
              </a:xfr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0800000" scaled="1"/>
                <a:tileRect/>
              </a:gra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30ABA44-B368-6DF2-DD62-7D9ABF47A748}"/>
                    </a:ext>
                  </a:extLst>
                </p:cNvPr>
                <p:cNvSpPr/>
                <p:nvPr/>
              </p:nvSpPr>
              <p:spPr>
                <a:xfrm>
                  <a:off x="838200" y="2264229"/>
                  <a:ext cx="627743" cy="224971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2810E-441C-0DA3-EBB1-FD37BEB95780}"/>
                    </a:ext>
                  </a:extLst>
                </p:cNvPr>
                <p:cNvSpPr/>
                <p:nvPr/>
              </p:nvSpPr>
              <p:spPr>
                <a:xfrm>
                  <a:off x="696685" y="2766218"/>
                  <a:ext cx="910771" cy="132556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350AD50-067A-0A2E-C22F-397286C8C105}"/>
                    </a:ext>
                  </a:extLst>
                </p:cNvPr>
                <p:cNvSpPr/>
                <p:nvPr/>
              </p:nvSpPr>
              <p:spPr>
                <a:xfrm>
                  <a:off x="1607456" y="3229740"/>
                  <a:ext cx="146957" cy="398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14FAEA0-F17F-80C5-C495-CC8E77F1778E}"/>
                  </a:ext>
                </a:extLst>
              </p:cNvPr>
              <p:cNvGrpSpPr/>
              <p:nvPr/>
            </p:nvGrpSpPr>
            <p:grpSpPr>
              <a:xfrm>
                <a:off x="1490227" y="1682078"/>
                <a:ext cx="3834605" cy="3311527"/>
                <a:chOff x="1490227" y="1682078"/>
                <a:chExt cx="3834605" cy="331152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F64D6200-6D61-984E-285E-4ACE2383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1560" y="3389083"/>
                  <a:ext cx="18535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1567E62-43D5-436A-1998-395E5647D6B3}"/>
                    </a:ext>
                  </a:extLst>
                </p:cNvPr>
                <p:cNvGrpSpPr/>
                <p:nvPr/>
              </p:nvGrpSpPr>
              <p:grpSpPr>
                <a:xfrm>
                  <a:off x="1490227" y="1682078"/>
                  <a:ext cx="3834605" cy="3311527"/>
                  <a:chOff x="1870525" y="1666419"/>
                  <a:chExt cx="3834605" cy="3311527"/>
                </a:xfrm>
              </p:grpSpPr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3039F66-47DB-F3E8-6991-EE3CBEAD5A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1666419"/>
                    <a:ext cx="3834605" cy="17226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5656D24E-E572-1D4C-3F4A-CAE90A91B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136413"/>
                    <a:ext cx="3573237" cy="125267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D40C05CF-AE1A-82BC-858C-C035C27BE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598877"/>
                    <a:ext cx="3127041" cy="7902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332D8B80-30AB-9D77-83E2-D590A72CB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3142203"/>
                    <a:ext cx="2002439" cy="24688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B8C6CF3-6F5B-9A90-E509-BC3F0495E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37495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492DB765-404B-8B85-0E5F-F6F6408B6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94253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087C7D-3518-F948-2E89-2401FB927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2963193" cy="15888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0FCF887E-2EBD-9AD7-5332-8B7121C2E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956" t="12609" r="25870" b="10580"/>
              <a:stretch/>
            </p:blipFill>
            <p:spPr>
              <a:xfrm>
                <a:off x="3957806" y="1933115"/>
                <a:ext cx="2639797" cy="2659867"/>
              </a:xfrm>
              <a:prstGeom prst="rect">
                <a:avLst/>
              </a:prstGeom>
              <a:scene3d>
                <a:camera prst="isometricRightUp">
                  <a:rot lat="2100000" lon="17400000" rev="0"/>
                </a:camera>
                <a:lightRig rig="threePt" dir="t">
                  <a:rot lat="0" lon="0" rev="0"/>
                </a:lightRig>
              </a:scene3d>
              <a:sp3d extrusionH="82550" contourW="19050" prstMaterial="flat">
                <a:bevelT w="0"/>
                <a:extrusionClr>
                  <a:schemeClr val="tx1"/>
                </a:extrusionClr>
              </a:sp3d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165BE6F-8666-1B85-CA8D-110CF850254C}"/>
                  </a:ext>
                </a:extLst>
              </p:cNvPr>
              <p:cNvGrpSpPr/>
              <p:nvPr/>
            </p:nvGrpSpPr>
            <p:grpSpPr>
              <a:xfrm>
                <a:off x="5212427" y="1933114"/>
                <a:ext cx="2639797" cy="2659867"/>
                <a:chOff x="7681677" y="1933115"/>
                <a:chExt cx="2639797" cy="2580827"/>
              </a:xfrm>
              <a:scene3d>
                <a:camera prst="orthographicFront">
                  <a:rot lat="2100000" lon="17400000" rev="0"/>
                </a:camera>
                <a:lightRig rig="threePt" dir="t"/>
              </a:scene3d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AED48E2-57C8-1495-961A-C6626B0070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7805363" y="2359032"/>
                  <a:ext cx="2363763" cy="1785932"/>
                  <a:chOff x="8731008" y="4592982"/>
                  <a:chExt cx="1424240" cy="1076079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38DF2B7-4365-31EC-1AB0-68CAE365BE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731008" y="4642874"/>
                    <a:ext cx="651030" cy="651030"/>
                    <a:chOff x="4594069" y="1887154"/>
                    <a:chExt cx="3003861" cy="3003861"/>
                  </a:xfrm>
                </p:grpSpPr>
                <p:pic>
                  <p:nvPicPr>
                    <p:cNvPr id="59" name="Graphic 58" descr="Man outline">
                      <a:extLst>
                        <a:ext uri="{FF2B5EF4-FFF2-40B4-BE49-F238E27FC236}">
                          <a16:creationId xmlns:a16="http://schemas.microsoft.com/office/drawing/2014/main" id="{25586161-F2BE-7F91-F26C-F01AA03D81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94069" y="1887154"/>
                      <a:ext cx="3003861" cy="30038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Graphic 59" descr="Stomach with solid fill">
                      <a:extLst>
                        <a:ext uri="{FF2B5EF4-FFF2-40B4-BE49-F238E27FC236}">
                          <a16:creationId xmlns:a16="http://schemas.microsoft.com/office/drawing/2014/main" id="{B3309DB6-7BF5-C123-AAF4-C1F7224F32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6816" y="3014133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6C193D-DCC4-1250-24FE-C12D0ABE9A0B}"/>
                      </a:ext>
                    </a:extLst>
                  </p:cNvPr>
                  <p:cNvGrpSpPr/>
                  <p:nvPr/>
                </p:nvGrpSpPr>
                <p:grpSpPr>
                  <a:xfrm>
                    <a:off x="8811394" y="4592982"/>
                    <a:ext cx="1343854" cy="1076079"/>
                    <a:chOff x="8511269" y="3982027"/>
                    <a:chExt cx="1343854" cy="107607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6890B6-4DAE-0200-52B0-A08C2DAA360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511269" y="440707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41" name="Graphic 40" descr="Man outline">
                        <a:extLst>
                          <a:ext uri="{FF2B5EF4-FFF2-40B4-BE49-F238E27FC236}">
                            <a16:creationId xmlns:a16="http://schemas.microsoft.com/office/drawing/2014/main" id="{25682946-8DE6-674F-9BC2-B93C5890A1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Graphic 41" descr="Stomach with solid fill">
                        <a:extLst>
                          <a:ext uri="{FF2B5EF4-FFF2-40B4-BE49-F238E27FC236}">
                            <a16:creationId xmlns:a16="http://schemas.microsoft.com/office/drawing/2014/main" id="{CD01879D-01AD-2D63-F617-7009F6A069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07BED2E-B9F2-BDF6-E4F9-E198016BBD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960372" y="398202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0" name="Graphic 49" descr="Man outline">
                        <a:extLst>
                          <a:ext uri="{FF2B5EF4-FFF2-40B4-BE49-F238E27FC236}">
                            <a16:creationId xmlns:a16="http://schemas.microsoft.com/office/drawing/2014/main" id="{06065F35-4592-8C2B-A366-AF51214691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Graphic 50" descr="Stomach with solid fill">
                        <a:extLst>
                          <a:ext uri="{FF2B5EF4-FFF2-40B4-BE49-F238E27FC236}">
                            <a16:creationId xmlns:a16="http://schemas.microsoft.com/office/drawing/2014/main" id="{6F052184-3296-942D-1B4D-3142F19077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FF290289-4547-BF76-CB88-E902F6DE619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049675" y="4375259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3" name="Graphic 52" descr="Man outline">
                        <a:extLst>
                          <a:ext uri="{FF2B5EF4-FFF2-40B4-BE49-F238E27FC236}">
                            <a16:creationId xmlns:a16="http://schemas.microsoft.com/office/drawing/2014/main" id="{73BEE8D5-C503-6489-31A9-CDDE0EDFDD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53" descr="Stomach with solid fill">
                        <a:extLst>
                          <a:ext uri="{FF2B5EF4-FFF2-40B4-BE49-F238E27FC236}">
                            <a16:creationId xmlns:a16="http://schemas.microsoft.com/office/drawing/2014/main" id="{1A74C977-D703-CF47-33B2-905CDD536A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1F92F1B-49C1-DF94-E609-939EFDE936D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204093" y="409275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6" name="Graphic 55" descr="Man outline">
                        <a:extLst>
                          <a:ext uri="{FF2B5EF4-FFF2-40B4-BE49-F238E27FC236}">
                            <a16:creationId xmlns:a16="http://schemas.microsoft.com/office/drawing/2014/main" id="{0BF99A45-08B2-A5C7-9097-0ABC42889B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Graphic 56" descr="Stomach with solid fill">
                        <a:extLst>
                          <a:ext uri="{FF2B5EF4-FFF2-40B4-BE49-F238E27FC236}">
                            <a16:creationId xmlns:a16="http://schemas.microsoft.com/office/drawing/2014/main" id="{EB080A67-D77D-AF5C-FBE1-4DBC1F79EE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31E395E9-21D0-4390-89E2-80B4C8DF80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657667" y="4020380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68" name="Graphic 67" descr="Man outline">
                        <a:extLst>
                          <a:ext uri="{FF2B5EF4-FFF2-40B4-BE49-F238E27FC236}">
                            <a16:creationId xmlns:a16="http://schemas.microsoft.com/office/drawing/2014/main" id="{82D42FC7-7F2C-20C4-0543-2C21EF0363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Graphic 68" descr="Stomach with solid fill">
                        <a:extLst>
                          <a:ext uri="{FF2B5EF4-FFF2-40B4-BE49-F238E27FC236}">
                            <a16:creationId xmlns:a16="http://schemas.microsoft.com/office/drawing/2014/main" id="{713B530B-DEB6-DFE0-BD3F-A361B9B0FC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3D7734A-2E15-FE39-27C0-28D4B0E4A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767103" y="4389251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1" name="Graphic 70" descr="Man outline">
                        <a:extLst>
                          <a:ext uri="{FF2B5EF4-FFF2-40B4-BE49-F238E27FC236}">
                            <a16:creationId xmlns:a16="http://schemas.microsoft.com/office/drawing/2014/main" id="{C9E3E308-97BC-B409-C72A-A721997C3C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Graphic 71" descr="Stomach with solid fill">
                        <a:extLst>
                          <a:ext uri="{FF2B5EF4-FFF2-40B4-BE49-F238E27FC236}">
                            <a16:creationId xmlns:a16="http://schemas.microsoft.com/office/drawing/2014/main" id="{F0099A31-3CD6-DA26-A295-913EBBBA26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848440-79BE-B829-BE34-AC6570639E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95949" y="4282354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4" name="Graphic 73" descr="Man outline">
                        <a:extLst>
                          <a:ext uri="{FF2B5EF4-FFF2-40B4-BE49-F238E27FC236}">
                            <a16:creationId xmlns:a16="http://schemas.microsoft.com/office/drawing/2014/main" id="{9237E751-BD23-16CA-B615-D6CFF1957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Stomach with solid fill">
                        <a:extLst>
                          <a:ext uri="{FF2B5EF4-FFF2-40B4-BE49-F238E27FC236}">
                            <a16:creationId xmlns:a16="http://schemas.microsoft.com/office/drawing/2014/main" id="{978FE7DD-FB0B-9FCB-6061-49DB27FA91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74CAEAC-BB08-53BB-0B1D-D3875AEC3B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31526" y="402672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7" name="Graphic 76" descr="Man outline">
                        <a:extLst>
                          <a:ext uri="{FF2B5EF4-FFF2-40B4-BE49-F238E27FC236}">
                            <a16:creationId xmlns:a16="http://schemas.microsoft.com/office/drawing/2014/main" id="{35AD688E-EF24-FA8F-A21F-A7F7FDE209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" name="Graphic 77" descr="Stomach with solid fill">
                        <a:extLst>
                          <a:ext uri="{FF2B5EF4-FFF2-40B4-BE49-F238E27FC236}">
                            <a16:creationId xmlns:a16="http://schemas.microsoft.com/office/drawing/2014/main" id="{059632C3-9390-85C2-8EAE-74BB2DFD09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2AAB010-AF42-2F9F-C47A-3CD3D047D981}"/>
                    </a:ext>
                  </a:extLst>
                </p:cNvPr>
                <p:cNvSpPr/>
                <p:nvPr/>
              </p:nvSpPr>
              <p:spPr>
                <a:xfrm>
                  <a:off x="7681677" y="1933115"/>
                  <a:ext cx="2639797" cy="25808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5A297762-84F5-013A-6250-9DC5B24CED2B}"/>
                  </a:ext>
                </a:extLst>
              </p:cNvPr>
              <p:cNvSpPr/>
              <p:nvPr/>
            </p:nvSpPr>
            <p:spPr>
              <a:xfrm>
                <a:off x="7117019" y="2928866"/>
                <a:ext cx="676946" cy="4602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CDF4CE2-214A-A564-CC71-23A65A071D45}"/>
                  </a:ext>
                </a:extLst>
              </p:cNvPr>
              <p:cNvGrpSpPr/>
              <p:nvPr/>
            </p:nvGrpSpPr>
            <p:grpSpPr>
              <a:xfrm>
                <a:off x="7964051" y="1690688"/>
                <a:ext cx="1667446" cy="3200327"/>
                <a:chOff x="9543426" y="1690688"/>
                <a:chExt cx="1667446" cy="320032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912F711-52B3-DCED-853B-C57E0E741E83}"/>
                    </a:ext>
                  </a:extLst>
                </p:cNvPr>
                <p:cNvSpPr/>
                <p:nvPr/>
              </p:nvSpPr>
              <p:spPr>
                <a:xfrm>
                  <a:off x="9543426" y="1690688"/>
                  <a:ext cx="1667446" cy="32003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1" name="Graphic 110" descr="Server outline">
                  <a:extLst>
                    <a:ext uri="{FF2B5EF4-FFF2-40B4-BE49-F238E27FC236}">
                      <a16:creationId xmlns:a16="http://schemas.microsoft.com/office/drawing/2014/main" id="{4B85C6DC-F778-02D0-EF04-ABCE346F7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975" y="2384772"/>
                  <a:ext cx="1624652" cy="162465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E624B03-253D-BDB9-4815-84782D275A2E}"/>
                  </a:ext>
                </a:extLst>
              </p:cNvPr>
              <p:cNvGrpSpPr/>
              <p:nvPr/>
            </p:nvGrpSpPr>
            <p:grpSpPr>
              <a:xfrm>
                <a:off x="9632597" y="1887153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115" name="Graphic 114" descr="Man outline">
                  <a:extLst>
                    <a:ext uri="{FF2B5EF4-FFF2-40B4-BE49-F238E27FC236}">
                      <a16:creationId xmlns:a16="http://schemas.microsoft.com/office/drawing/2014/main" id="{FE197C82-845C-A9CF-7CD6-F9EAE9D6D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116" name="Graphic 115" descr="Stomach with solid fill">
                  <a:extLst>
                    <a:ext uri="{FF2B5EF4-FFF2-40B4-BE49-F238E27FC236}">
                      <a16:creationId xmlns:a16="http://schemas.microsoft.com/office/drawing/2014/main" id="{F9005537-ED3D-2136-91FE-D6510D726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0B9C37E-7720-4558-1940-1D24ABA91E3F}"/>
                  </a:ext>
                </a:extLst>
              </p:cNvPr>
              <p:cNvSpPr txBox="1"/>
              <p:nvPr/>
            </p:nvSpPr>
            <p:spPr>
              <a:xfrm>
                <a:off x="-17369" y="5044848"/>
                <a:ext cx="145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 SOURCE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76802E-74DF-EA4C-9823-5903497241D2}"/>
                  </a:ext>
                </a:extLst>
              </p:cNvPr>
              <p:cNvSpPr txBox="1"/>
              <p:nvPr/>
            </p:nvSpPr>
            <p:spPr>
              <a:xfrm>
                <a:off x="1604460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9EE4DDD-A291-7920-5C09-BCD40F1B6C20}"/>
                  </a:ext>
                </a:extLst>
              </p:cNvPr>
              <p:cNvSpPr txBox="1"/>
              <p:nvPr/>
            </p:nvSpPr>
            <p:spPr>
              <a:xfrm>
                <a:off x="2976415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PATIENT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272DCF-B6B0-EA6B-3678-656541095619}"/>
                  </a:ext>
                </a:extLst>
              </p:cNvPr>
              <p:cNvSpPr txBox="1"/>
              <p:nvPr/>
            </p:nvSpPr>
            <p:spPr>
              <a:xfrm>
                <a:off x="4184516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APERTURE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0620A7-CE79-A7F6-1F55-6C14EA6155B5}"/>
                  </a:ext>
                </a:extLst>
              </p:cNvPr>
              <p:cNvSpPr txBox="1"/>
              <p:nvPr/>
            </p:nvSpPr>
            <p:spPr>
              <a:xfrm>
                <a:off x="5550178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0218CA-DCE1-538B-42E7-B5DC61C692C3}"/>
                  </a:ext>
                </a:extLst>
              </p:cNvPr>
              <p:cNvSpPr txBox="1"/>
              <p:nvPr/>
            </p:nvSpPr>
            <p:spPr>
              <a:xfrm>
                <a:off x="7959806" y="5044848"/>
                <a:ext cx="166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DECODING PROCEDURE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530450-191B-06EC-E096-E5566FAA93FC}"/>
                  </a:ext>
                </a:extLst>
              </p:cNvPr>
              <p:cNvSpPr txBox="1"/>
              <p:nvPr/>
            </p:nvSpPr>
            <p:spPr>
              <a:xfrm>
                <a:off x="9910917" y="5045747"/>
                <a:ext cx="2477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RECONSTRUCTED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348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244-0FFF-A9E9-888C-A51326C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175DF-7748-A3F5-8825-FE611F427B1D}"/>
              </a:ext>
            </a:extLst>
          </p:cNvPr>
          <p:cNvGrpSpPr/>
          <p:nvPr/>
        </p:nvGrpSpPr>
        <p:grpSpPr>
          <a:xfrm>
            <a:off x="215570" y="2090798"/>
            <a:ext cx="11605258" cy="3828671"/>
            <a:chOff x="215570" y="2090798"/>
            <a:chExt cx="11605258" cy="38286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DE7A2F-677E-A7BF-9C0E-BF9AB8895820}"/>
                </a:ext>
              </a:extLst>
            </p:cNvPr>
            <p:cNvGrpSpPr/>
            <p:nvPr/>
          </p:nvGrpSpPr>
          <p:grpSpPr>
            <a:xfrm>
              <a:off x="215570" y="2090798"/>
              <a:ext cx="11605258" cy="3828671"/>
              <a:chOff x="215570" y="2090798"/>
              <a:chExt cx="11605258" cy="382867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7641DC-3CBC-148F-0550-F345A7A942E4}"/>
                  </a:ext>
                </a:extLst>
              </p:cNvPr>
              <p:cNvGrpSpPr/>
              <p:nvPr/>
            </p:nvGrpSpPr>
            <p:grpSpPr>
              <a:xfrm>
                <a:off x="963979" y="2109014"/>
                <a:ext cx="10856849" cy="3810455"/>
                <a:chOff x="963979" y="2109014"/>
                <a:chExt cx="10856849" cy="38104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F373B76-C23B-2699-BBF7-7455E8ACF6ED}"/>
                    </a:ext>
                  </a:extLst>
                </p:cNvPr>
                <p:cNvGrpSpPr/>
                <p:nvPr/>
              </p:nvGrpSpPr>
              <p:grpSpPr>
                <a:xfrm>
                  <a:off x="963979" y="2109014"/>
                  <a:ext cx="10856849" cy="3810455"/>
                  <a:chOff x="963979" y="2109014"/>
                  <a:chExt cx="10856849" cy="3810455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A63E9A53-BA87-C99E-8E1E-D86E24D6B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611" t="12805" r="25343" b="9775"/>
                  <a:stretch/>
                </p:blipFill>
                <p:spPr>
                  <a:xfrm>
                    <a:off x="8546686" y="2109014"/>
                    <a:ext cx="3274142" cy="339212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5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72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Coded aperture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54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Decoding pattern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841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8A38B1-EF87-B2EA-F14D-57D15BE3B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215570" y="2090798"/>
                <a:ext cx="3400245" cy="3392129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8FDD643-B802-13E1-044B-AF9C5C62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4258142" y="2114907"/>
              <a:ext cx="3412596" cy="340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87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9524-56D5-6ED7-CB0E-E5C6F75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F332A-36C5-A53A-C500-2FD9280DE455}"/>
              </a:ext>
            </a:extLst>
          </p:cNvPr>
          <p:cNvGrpSpPr/>
          <p:nvPr/>
        </p:nvGrpSpPr>
        <p:grpSpPr>
          <a:xfrm>
            <a:off x="1638161" y="450278"/>
            <a:ext cx="7912378" cy="4090252"/>
            <a:chOff x="1638161" y="450278"/>
            <a:chExt cx="7912378" cy="40902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05592B-0B5B-6C2A-9BCB-B0AD6568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638161" y="2740759"/>
              <a:ext cx="1814286" cy="179977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CD8F81-45F9-52E2-C734-1EC0F067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181" r="24904" b="12534"/>
            <a:stretch/>
          </p:blipFill>
          <p:spPr>
            <a:xfrm>
              <a:off x="4790017" y="850388"/>
              <a:ext cx="1715784" cy="165843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371E303-524D-2D6E-A54D-1E97EEECB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08" t="11456" r="25613" b="11585"/>
            <a:stretch/>
          </p:blipFill>
          <p:spPr>
            <a:xfrm>
              <a:off x="78692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94635D-AEE8-500C-5948-17663E058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9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E10460-3B44-7266-52DE-E9649A42A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558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BB2E2-4A7F-800B-E964-13338E431B07}"/>
                </a:ext>
              </a:extLst>
            </p:cNvPr>
            <p:cNvSpPr txBox="1"/>
            <p:nvPr/>
          </p:nvSpPr>
          <p:spPr>
            <a:xfrm>
              <a:off x="17647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47066-6B9A-0942-B510-943D6537A35A}"/>
                </a:ext>
              </a:extLst>
            </p:cNvPr>
            <p:cNvSpPr txBox="1"/>
            <p:nvPr/>
          </p:nvSpPr>
          <p:spPr>
            <a:xfrm>
              <a:off x="48634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0F76C-CD82-2FF6-8DA7-7F273EDBCE39}"/>
                </a:ext>
              </a:extLst>
            </p:cNvPr>
            <p:cNvSpPr txBox="1"/>
            <p:nvPr/>
          </p:nvSpPr>
          <p:spPr>
            <a:xfrm>
              <a:off x="78692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9C9F-C49F-CC48-06B6-5E47847D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95157C-B9FB-3903-6EA5-276C41CA3DE7}"/>
              </a:ext>
            </a:extLst>
          </p:cNvPr>
          <p:cNvGrpSpPr/>
          <p:nvPr/>
        </p:nvGrpSpPr>
        <p:grpSpPr>
          <a:xfrm>
            <a:off x="1714361" y="450278"/>
            <a:ext cx="7912378" cy="4090252"/>
            <a:chOff x="1714361" y="450278"/>
            <a:chExt cx="7912378" cy="409025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E135FB5-D45B-38CC-7014-AA42A65D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714361" y="2740759"/>
              <a:ext cx="1814286" cy="179977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86C90F-0008-D437-3F73-6EA07AA28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601" t="12174" r="24746" b="11540"/>
            <a:stretch/>
          </p:blipFill>
          <p:spPr>
            <a:xfrm>
              <a:off x="4866221" y="2794406"/>
              <a:ext cx="1715779" cy="16584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26557DC-268B-A48B-C20D-A62DA1698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44" t="11181" r="24904" b="12534"/>
            <a:stretch/>
          </p:blipFill>
          <p:spPr>
            <a:xfrm>
              <a:off x="4866217" y="850388"/>
              <a:ext cx="1715784" cy="16584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13867D4-1551-6901-7A29-CA8C32CB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08" t="12133" r="25613" b="10909"/>
            <a:stretch/>
          </p:blipFill>
          <p:spPr>
            <a:xfrm>
              <a:off x="7945475" y="2794405"/>
              <a:ext cx="1681264" cy="16584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C5680B-4718-82C4-C4F4-E021D769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1456" r="25613" b="11585"/>
            <a:stretch/>
          </p:blipFill>
          <p:spPr>
            <a:xfrm>
              <a:off x="79454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73B54-4971-C0D8-982F-7F23F28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1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0DA49F-F7F6-4AD4-3672-29A746FCF32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305" y="364064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536A87-7DEC-993F-7E74-4B337BEB4278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A302B6-AD55-F5CA-B068-47D0F144A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36219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3558B-A00C-D2CC-B815-B7FE878EE655}"/>
                </a:ext>
              </a:extLst>
            </p:cNvPr>
            <p:cNvSpPr txBox="1"/>
            <p:nvPr/>
          </p:nvSpPr>
          <p:spPr>
            <a:xfrm>
              <a:off x="18409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F8C069-61C3-E05B-B351-EFD881493E77}"/>
                </a:ext>
              </a:extLst>
            </p:cNvPr>
            <p:cNvSpPr txBox="1"/>
            <p:nvPr/>
          </p:nvSpPr>
          <p:spPr>
            <a:xfrm>
              <a:off x="49396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52EB6-595B-EC5F-F503-1D5B8098591A}"/>
                </a:ext>
              </a:extLst>
            </p:cNvPr>
            <p:cNvSpPr txBox="1"/>
            <p:nvPr/>
          </p:nvSpPr>
          <p:spPr>
            <a:xfrm>
              <a:off x="79454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473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AB5906-16A7-6919-BCE7-8289E8984E12}"/>
              </a:ext>
            </a:extLst>
          </p:cNvPr>
          <p:cNvGrpSpPr/>
          <p:nvPr/>
        </p:nvGrpSpPr>
        <p:grpSpPr>
          <a:xfrm>
            <a:off x="1714361" y="450278"/>
            <a:ext cx="7912378" cy="5957444"/>
            <a:chOff x="978356" y="501380"/>
            <a:chExt cx="7912378" cy="59574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20C092-422F-1A44-1CCB-E34C87DB5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978356" y="2791861"/>
              <a:ext cx="1814286" cy="179977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177ECC5-DB90-F236-E0A8-CD4A6CFB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522" r="24904" b="12332"/>
            <a:stretch/>
          </p:blipFill>
          <p:spPr>
            <a:xfrm>
              <a:off x="4130212" y="4789524"/>
              <a:ext cx="1715784" cy="1658433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46C204-D9AD-FB88-1C39-90A65D1D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01" t="12174" r="24746" b="11540"/>
            <a:stretch/>
          </p:blipFill>
          <p:spPr>
            <a:xfrm>
              <a:off x="4130216" y="2845508"/>
              <a:ext cx="1715779" cy="16584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8738D-B442-C1B5-C4FC-255F55AB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44" t="11181" r="24904" b="12534"/>
            <a:stretch/>
          </p:blipFill>
          <p:spPr>
            <a:xfrm>
              <a:off x="4130212" y="901490"/>
              <a:ext cx="1715784" cy="165843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E1A91A-8D28-A274-F2C4-96FEA7778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2784" r="25613" b="10398"/>
            <a:stretch/>
          </p:blipFill>
          <p:spPr>
            <a:xfrm>
              <a:off x="7209470" y="4800395"/>
              <a:ext cx="1681264" cy="165842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D15FC18-2346-B148-45A4-A20606C9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408" t="12133" r="25613" b="10909"/>
            <a:stretch/>
          </p:blipFill>
          <p:spPr>
            <a:xfrm>
              <a:off x="7209470" y="2845507"/>
              <a:ext cx="1681264" cy="16584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FB3A78-6612-8297-DB33-F845DCB8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6408" t="11456" r="25613" b="11585"/>
            <a:stretch/>
          </p:blipFill>
          <p:spPr>
            <a:xfrm>
              <a:off x="7209470" y="901490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19734F-DD10-2D08-5047-FB09EEF3B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175" y="1879600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F206A-81AF-F779-0677-52085B45A038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3691747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302D5-92B6-B479-C29F-37B8863BF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4739748"/>
              <a:ext cx="990600" cy="8247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8D49AE-4268-5C47-4863-BB18E2CFA5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4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F98CA5-03F2-4BEA-1734-A58CE2FF7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0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D1E1A-EC94-A955-DB13-B56F65E2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466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73A26-6F03-EE7B-ABF1-FDCB58F8ABF1}"/>
                </a:ext>
              </a:extLst>
            </p:cNvPr>
            <p:cNvSpPr txBox="1"/>
            <p:nvPr/>
          </p:nvSpPr>
          <p:spPr>
            <a:xfrm>
              <a:off x="1104900" y="236220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C55499-27F2-08CA-5E29-002892AF92F6}"/>
                </a:ext>
              </a:extLst>
            </p:cNvPr>
            <p:cNvSpPr txBox="1"/>
            <p:nvPr/>
          </p:nvSpPr>
          <p:spPr>
            <a:xfrm>
              <a:off x="4203633" y="50138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37A544-DE63-2C4D-FDBE-9857E9D2FC22}"/>
                </a:ext>
              </a:extLst>
            </p:cNvPr>
            <p:cNvSpPr txBox="1"/>
            <p:nvPr/>
          </p:nvSpPr>
          <p:spPr>
            <a:xfrm>
              <a:off x="7209470" y="501380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51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6156-B710-2FF4-3124-0FBC615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BD032C-6B47-F685-6852-75DA51C75D1A}"/>
              </a:ext>
            </a:extLst>
          </p:cNvPr>
          <p:cNvGrpSpPr/>
          <p:nvPr/>
        </p:nvGrpSpPr>
        <p:grpSpPr>
          <a:xfrm>
            <a:off x="425576" y="406627"/>
            <a:ext cx="11913381" cy="2452685"/>
            <a:chOff x="278619" y="388087"/>
            <a:chExt cx="11913381" cy="2452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E83EFD-CBC7-D210-682F-F2E7CB1927C3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2437863"/>
              <a:chOff x="278619" y="388087"/>
              <a:chExt cx="11913381" cy="24378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337A4F5-4915-BE1B-FEF3-C5A313EE7C25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2437862"/>
                <a:chOff x="225693" y="2665343"/>
                <a:chExt cx="11913381" cy="2437862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A459F75-E0B1-6DBF-5999-E3F3031C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225693" y="2665343"/>
                  <a:ext cx="2427263" cy="240821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7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D3F1043F-F4A5-65AE-5DC8-D66255DB9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9711811" y="2694988"/>
                  <a:ext cx="2427263" cy="240821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619CA83-17C5-0244-98A7-C61F6CF52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5B529E-A17B-90C7-D2E3-04B4DBB4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75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9362-D8E9-424E-194A-5C358223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FBE47-23A3-285D-FD4C-0E7DD8FB942E}"/>
              </a:ext>
            </a:extLst>
          </p:cNvPr>
          <p:cNvGrpSpPr/>
          <p:nvPr/>
        </p:nvGrpSpPr>
        <p:grpSpPr>
          <a:xfrm>
            <a:off x="425576" y="406627"/>
            <a:ext cx="11913381" cy="6081825"/>
            <a:chOff x="278619" y="388087"/>
            <a:chExt cx="11913381" cy="60818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448B2D-811E-8015-27D6-F1A42DE57154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6081825"/>
              <a:chOff x="278619" y="388087"/>
              <a:chExt cx="11913381" cy="608182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6D7267-FA3D-43BF-AC5B-CAA223C1771E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6081824"/>
                <a:chOff x="139309" y="365125"/>
                <a:chExt cx="11913381" cy="608182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B6EF63B-D32D-3D26-4A4D-909BE13C023A}"/>
                    </a:ext>
                  </a:extLst>
                </p:cNvPr>
                <p:cNvGrpSpPr/>
                <p:nvPr/>
              </p:nvGrpSpPr>
              <p:grpSpPr>
                <a:xfrm>
                  <a:off x="139309" y="365125"/>
                  <a:ext cx="11913381" cy="5555567"/>
                  <a:chOff x="225693" y="2665343"/>
                  <a:chExt cx="11913381" cy="5555567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685FCF45-D042-943E-819C-86DCEABCA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6480" t="11850" r="25708" b="11672"/>
                  <a:stretch/>
                </p:blipFill>
                <p:spPr>
                  <a:xfrm>
                    <a:off x="1768126" y="5812693"/>
                    <a:ext cx="2427263" cy="2408217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02C22D1-6B1F-8038-3392-1DA79CDD5059}"/>
                      </a:ext>
                    </a:extLst>
                  </p:cNvPr>
                  <p:cNvGrpSpPr/>
                  <p:nvPr/>
                </p:nvGrpSpPr>
                <p:grpSpPr>
                  <a:xfrm>
                    <a:off x="225693" y="2665343"/>
                    <a:ext cx="11913381" cy="2437862"/>
                    <a:chOff x="225693" y="2665343"/>
                    <a:chExt cx="11913381" cy="2437862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70B405DC-F11D-947C-5EB3-B0A614F11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225693" y="2665343"/>
                      <a:ext cx="2427263" cy="2408217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72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00EF5E99-B555-F085-00C7-5294F1EE0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9711811" y="2694988"/>
                      <a:ext cx="2427263" cy="24082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2" name="Right Brace 11">
                    <a:extLst>
                      <a:ext uri="{FF2B5EF4-FFF2-40B4-BE49-F238E27FC236}">
                        <a16:creationId xmlns:a16="http://schemas.microsoft.com/office/drawing/2014/main" id="{EB1EBD26-38B7-FF51-1273-437D13D0F9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3289" y="2575610"/>
                    <a:ext cx="456939" cy="5512131"/>
                  </a:xfrm>
                  <a:prstGeom prst="rightBrace">
                    <a:avLst>
                      <a:gd name="adj1" fmla="val 87749"/>
                      <a:gd name="adj2" fmla="val 49476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14BC99-34A5-774D-4FA3-C2A487462475}"/>
                    </a:ext>
                  </a:extLst>
                </p:cNvPr>
                <p:cNvSpPr txBox="1"/>
                <p:nvPr/>
              </p:nvSpPr>
              <p:spPr>
                <a:xfrm>
                  <a:off x="1755058" y="6046839"/>
                  <a:ext cx="23449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Coded observation</a:t>
                  </a:r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B18C71B-C96C-B303-27F5-7694EFBA5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00C687-5A47-4069-5A83-D6602C191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93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5863-82BC-D4BC-147B-009C4D5B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F0C45-4D67-30EE-ADDA-626A8F336487}"/>
              </a:ext>
            </a:extLst>
          </p:cNvPr>
          <p:cNvGrpSpPr/>
          <p:nvPr/>
        </p:nvGrpSpPr>
        <p:grpSpPr>
          <a:xfrm>
            <a:off x="109812" y="1372590"/>
            <a:ext cx="11913381" cy="3394152"/>
            <a:chOff x="109812" y="1372590"/>
            <a:chExt cx="11913381" cy="3394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34E392-D2A9-49F9-1DA8-7BE1E2575448}"/>
                </a:ext>
              </a:extLst>
            </p:cNvPr>
            <p:cNvGrpSpPr/>
            <p:nvPr/>
          </p:nvGrpSpPr>
          <p:grpSpPr>
            <a:xfrm>
              <a:off x="109812" y="1372590"/>
              <a:ext cx="11913381" cy="3394152"/>
              <a:chOff x="109812" y="1372590"/>
              <a:chExt cx="11913381" cy="339415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5CA2FF9-235A-F00D-34DD-D2CCCE59E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6409158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BF79F07-255C-1128-F0E0-D09F6B906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109812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692EE23D-D463-22A6-F658-A7845DF02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9595930" y="1854711"/>
                <a:ext cx="2427263" cy="24082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E49FA-A467-B4BB-5490-1F69023BE642}"/>
                  </a:ext>
                </a:extLst>
              </p:cNvPr>
              <p:cNvSpPr txBox="1"/>
              <p:nvPr/>
            </p:nvSpPr>
            <p:spPr>
              <a:xfrm>
                <a:off x="6491427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Observation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A6C57-77B9-FA23-71BA-3A2F4260ADE8}"/>
                  </a:ext>
                </a:extLst>
              </p:cNvPr>
              <p:cNvSpPr txBox="1"/>
              <p:nvPr/>
            </p:nvSpPr>
            <p:spPr>
              <a:xfrm>
                <a:off x="3296583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Aperture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9DA51-26C3-1F20-6B95-77104FAB9EBA}"/>
                  </a:ext>
                </a:extLst>
              </p:cNvPr>
              <p:cNvSpPr txBox="1"/>
              <p:nvPr/>
            </p:nvSpPr>
            <p:spPr>
              <a:xfrm>
                <a:off x="150946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Signal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70B212-33CB-AB39-AD57-F4EB84497510}"/>
                  </a:ext>
                </a:extLst>
              </p:cNvPr>
              <p:cNvSpPr txBox="1"/>
              <p:nvPr/>
            </p:nvSpPr>
            <p:spPr>
              <a:xfrm>
                <a:off x="9595930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Reconstruction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1CC5F9-664E-6714-A5C0-F455DB33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408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3894A1-62A9-31E3-B5FF-F90E4C34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34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93F229E-5A23-60AA-310C-1AD4345C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702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AEE288-D566-55C6-189E-5F534B5E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529" t="11815" r="25434" b="10985"/>
            <a:stretch/>
          </p:blipFill>
          <p:spPr>
            <a:xfrm>
              <a:off x="3213244" y="1854711"/>
              <a:ext cx="2443695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490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9BF-E2B3-0F3C-0D5D-38DB675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A080ED-AEE8-8455-88C5-AE62038994E9}"/>
              </a:ext>
            </a:extLst>
          </p:cNvPr>
          <p:cNvGrpSpPr/>
          <p:nvPr/>
        </p:nvGrpSpPr>
        <p:grpSpPr>
          <a:xfrm>
            <a:off x="-17369" y="2051101"/>
            <a:ext cx="13011536" cy="3758064"/>
            <a:chOff x="-17369" y="2051101"/>
            <a:chExt cx="13011536" cy="375806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D734DA-CE5B-1B1B-E6C7-FF1D733AD631}"/>
                </a:ext>
              </a:extLst>
            </p:cNvPr>
            <p:cNvSpPr/>
            <p:nvPr/>
          </p:nvSpPr>
          <p:spPr>
            <a:xfrm>
              <a:off x="10818121" y="3034209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06FE33-1393-0B73-B556-5A7D670619B9}"/>
                </a:ext>
              </a:extLst>
            </p:cNvPr>
            <p:cNvGrpSpPr/>
            <p:nvPr/>
          </p:nvGrpSpPr>
          <p:grpSpPr>
            <a:xfrm>
              <a:off x="285620" y="2382215"/>
              <a:ext cx="1057728" cy="2249714"/>
              <a:chOff x="696685" y="2264229"/>
              <a:chExt cx="1057728" cy="2249714"/>
            </a:xfr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69B2FCF-AD05-3E06-6121-59330B3B64AC}"/>
                  </a:ext>
                </a:extLst>
              </p:cNvPr>
              <p:cNvSpPr/>
              <p:nvPr/>
            </p:nvSpPr>
            <p:spPr>
              <a:xfrm>
                <a:off x="838200" y="2264229"/>
                <a:ext cx="627743" cy="224971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16E199-D080-A0ED-6AF0-B02807A19E71}"/>
                  </a:ext>
                </a:extLst>
              </p:cNvPr>
              <p:cNvSpPr/>
              <p:nvPr/>
            </p:nvSpPr>
            <p:spPr>
              <a:xfrm>
                <a:off x="696685" y="2766218"/>
                <a:ext cx="910771" cy="13255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51ABEC-08FD-61FC-0CF1-BF82AB502070}"/>
                  </a:ext>
                </a:extLst>
              </p:cNvPr>
              <p:cNvSpPr/>
              <p:nvPr/>
            </p:nvSpPr>
            <p:spPr>
              <a:xfrm>
                <a:off x="1607456" y="3229740"/>
                <a:ext cx="146957" cy="398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6A4D42-C9F3-F597-27EC-A5995B31B1EE}"/>
                </a:ext>
              </a:extLst>
            </p:cNvPr>
            <p:cNvGrpSpPr/>
            <p:nvPr/>
          </p:nvGrpSpPr>
          <p:grpSpPr>
            <a:xfrm>
              <a:off x="1490227" y="2382215"/>
              <a:ext cx="3379882" cy="2328753"/>
              <a:chOff x="1490227" y="2264229"/>
              <a:chExt cx="3379882" cy="232875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20A0EA2-7F6F-6C32-F5AA-59D7E329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60" y="3389083"/>
                <a:ext cx="185351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7AED07-F30C-86E1-B36C-FD6E0ECD22E7}"/>
                  </a:ext>
                </a:extLst>
              </p:cNvPr>
              <p:cNvGrpSpPr/>
              <p:nvPr/>
            </p:nvGrpSpPr>
            <p:grpSpPr>
              <a:xfrm>
                <a:off x="1490227" y="2264229"/>
                <a:ext cx="3379882" cy="2328753"/>
                <a:chOff x="1870525" y="2248570"/>
                <a:chExt cx="3379882" cy="2328753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AAB42A9-A701-32BF-F1A8-0F61C840E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248570"/>
                  <a:ext cx="2467579" cy="11405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975947C-F602-BB77-FA64-F220CF412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2400533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E96D915B-9C6B-FFF7-52E8-350D42724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3379882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29DA804-4A9C-AD72-6602-DDA808E6C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913207"/>
                  <a:ext cx="3069473" cy="4758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B2ADE6D-4300-0ACC-A58D-D893BC7B8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148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3ABC51E-DC6C-ED18-D4F5-58671331E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6435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0CC6284-F08A-3207-D707-8BEF9A16A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1917302" cy="11882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A1349E-72D1-3E65-CBC0-F121113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956" t="12609" r="25870" b="10580"/>
            <a:stretch/>
          </p:blipFill>
          <p:spPr>
            <a:xfrm>
              <a:off x="3957806" y="2051101"/>
              <a:ext cx="2639797" cy="2659867"/>
            </a:xfrm>
            <a:prstGeom prst="rect">
              <a:avLst/>
            </a:prstGeom>
            <a:scene3d>
              <a:camera prst="isometricRightUp">
                <a:rot lat="2100000" lon="17400000" rev="0"/>
              </a:camera>
              <a:lightRig rig="threePt" dir="t">
                <a:rot lat="0" lon="0" rev="0"/>
              </a:lightRig>
            </a:scene3d>
            <a:sp3d extrusionH="82550" contourW="19050" prstMaterial="flat">
              <a:bevelT w="0"/>
              <a:extrusionClr>
                <a:schemeClr val="tx1"/>
              </a:extrusionClr>
            </a:sp3d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80A6230-6414-D4F8-AE6C-452CF217CE5F}"/>
                </a:ext>
              </a:extLst>
            </p:cNvPr>
            <p:cNvSpPr/>
            <p:nvPr/>
          </p:nvSpPr>
          <p:spPr>
            <a:xfrm>
              <a:off x="7176011" y="3046852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2DBCF-6356-10C7-63E4-8C09292D5702}"/>
                </a:ext>
              </a:extLst>
            </p:cNvPr>
            <p:cNvSpPr txBox="1"/>
            <p:nvPr/>
          </p:nvSpPr>
          <p:spPr>
            <a:xfrm>
              <a:off x="-17369" y="5162834"/>
              <a:ext cx="1457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 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E0384-5BD8-8A4D-3DBA-FBAD4D719278}"/>
                </a:ext>
              </a:extLst>
            </p:cNvPr>
            <p:cNvSpPr txBox="1"/>
            <p:nvPr/>
          </p:nvSpPr>
          <p:spPr>
            <a:xfrm>
              <a:off x="1604460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A7C7E-2E6A-2C7D-3B6B-9638BD5ACF27}"/>
                </a:ext>
              </a:extLst>
            </p:cNvPr>
            <p:cNvSpPr txBox="1"/>
            <p:nvPr/>
          </p:nvSpPr>
          <p:spPr>
            <a:xfrm>
              <a:off x="2976415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69893-11C1-5307-2F08-F1471B3E99A6}"/>
                </a:ext>
              </a:extLst>
            </p:cNvPr>
            <p:cNvSpPr txBox="1"/>
            <p:nvPr/>
          </p:nvSpPr>
          <p:spPr>
            <a:xfrm>
              <a:off x="4184516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APERTURE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2296C0-082A-F497-A940-F5C1B9C28B4F}"/>
                </a:ext>
              </a:extLst>
            </p:cNvPr>
            <p:cNvSpPr txBox="1"/>
            <p:nvPr/>
          </p:nvSpPr>
          <p:spPr>
            <a:xfrm>
              <a:off x="5409247" y="5301333"/>
              <a:ext cx="214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E0D3B-EBAA-19FD-C696-2CDCD21A90CC}"/>
                </a:ext>
              </a:extLst>
            </p:cNvPr>
            <p:cNvSpPr txBox="1"/>
            <p:nvPr/>
          </p:nvSpPr>
          <p:spPr>
            <a:xfrm>
              <a:off x="7959805" y="5301333"/>
              <a:ext cx="255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DECODING PROCEDURE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08E85C-17C0-B638-0831-17070823733A}"/>
                </a:ext>
              </a:extLst>
            </p:cNvPr>
            <p:cNvSpPr txBox="1"/>
            <p:nvPr/>
          </p:nvSpPr>
          <p:spPr>
            <a:xfrm>
              <a:off x="10516439" y="5301333"/>
              <a:ext cx="247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DB71E89-7EDC-E936-614F-2FD50813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844" t="12736" r="25344" b="10785"/>
            <a:stretch/>
          </p:blipFill>
          <p:spPr>
            <a:xfrm>
              <a:off x="2677129" y="2334281"/>
              <a:ext cx="2427263" cy="2408217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5A4D5733-30F6-9493-61ED-FF86832BA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80" t="11850" r="25708" b="11672"/>
            <a:stretch/>
          </p:blipFill>
          <p:spPr>
            <a:xfrm>
              <a:off x="5274478" y="2082632"/>
              <a:ext cx="2680902" cy="2659866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8B2CBBF-4278-DAFD-26FE-4D6B37D566DF}"/>
                </a:ext>
              </a:extLst>
            </p:cNvPr>
            <p:cNvSpPr txBox="1"/>
            <p:nvPr/>
          </p:nvSpPr>
          <p:spPr>
            <a:xfrm>
              <a:off x="11328578" y="2684626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87" name="Picture 86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D42DC28D-C802-20FF-6BDB-61F091B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9916" y="2173987"/>
              <a:ext cx="3289233" cy="225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34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37E7ED8-1A34-5E92-302F-4960E0EBA9BA}"/>
              </a:ext>
            </a:extLst>
          </p:cNvPr>
          <p:cNvGrpSpPr/>
          <p:nvPr/>
        </p:nvGrpSpPr>
        <p:grpSpPr>
          <a:xfrm>
            <a:off x="0" y="1545109"/>
            <a:ext cx="13913915" cy="3920615"/>
            <a:chOff x="0" y="1545109"/>
            <a:chExt cx="13913915" cy="3920615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00D934F4-49E1-4A13-B0C7-5D26E123A467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EBA17A6-BA43-8BBE-7D58-F9EA79E4C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02382FB-471F-28A5-A518-592490141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533B7B-AC3D-116D-4ABD-6C7D59BEB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143" y="2184267"/>
              <a:ext cx="2393648" cy="27172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isometricOffAxis1Right">
                <a:rot lat="2100000" lon="17400000" rev="0"/>
              </a:camera>
              <a:lightRig rig="balanced" dir="t"/>
            </a:scene3d>
            <a:sp3d extrusionH="88900" contourW="12700" prstMaterial="matte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63D2D252-B0A5-3012-7AB3-4381F22AA2E7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2DD39-66FD-E988-8B81-0828123AE045}"/>
                </a:ext>
              </a:extLst>
            </p:cNvPr>
            <p:cNvSpPr txBox="1"/>
            <p:nvPr/>
          </p:nvSpPr>
          <p:spPr>
            <a:xfrm>
              <a:off x="3604180" y="1545109"/>
              <a:ext cx="7910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95C79D-C48E-96F9-0DD4-5334FB7AE09C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24" name="Picture 2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7FB3CF1-2F17-F474-A62D-CD3FB1DE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09A3CD69-5CA0-A8E9-80D8-9E001B4BC713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082D31B-41E4-95DC-F8C7-7AFA1AA96DA0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C65B8B-D0E8-95E9-51B6-194DEC80EF6F}"/>
                </a:ext>
              </a:extLst>
            </p:cNvPr>
            <p:cNvSpPr txBox="1"/>
            <p:nvPr/>
          </p:nvSpPr>
          <p:spPr>
            <a:xfrm>
              <a:off x="3584076" y="4986662"/>
              <a:ext cx="24842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convolutional + sigmoid</a:t>
              </a: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4F60113A-0FFB-2A53-807B-F0F99C9DBF04}"/>
                </a:ext>
              </a:extLst>
            </p:cNvPr>
            <p:cNvSpPr/>
            <p:nvPr/>
          </p:nvSpPr>
          <p:spPr>
            <a:xfrm>
              <a:off x="3306284" y="5007341"/>
              <a:ext cx="277792" cy="204864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28377-8E1C-F9C3-69C2-0FB5F6A633AF}"/>
                </a:ext>
              </a:extLst>
            </p:cNvPr>
            <p:cNvSpPr txBox="1"/>
            <p:nvPr/>
          </p:nvSpPr>
          <p:spPr>
            <a:xfrm>
              <a:off x="2701262" y="5242586"/>
              <a:ext cx="646331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dirty="0">
                  <a:latin typeface="Calibri" panose="020F0502020204030204" pitchFamily="34" charset="0"/>
                  <a:cs typeface="Calibri" panose="020F0502020204030204" pitchFamily="34" charset="0"/>
                </a:rPr>
                <a:t>1 x 23 x 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13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0F7-FF9C-CA66-F226-409E4D7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1C89136-8C62-F68C-9EAD-D62FB62A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60" y="40480"/>
            <a:ext cx="10226280" cy="6817520"/>
          </a:xfrm>
        </p:spPr>
      </p:pic>
    </p:spTree>
    <p:extLst>
      <p:ext uri="{BB962C8B-B14F-4D97-AF65-F5344CB8AC3E}">
        <p14:creationId xmlns:p14="http://schemas.microsoft.com/office/powerpoint/2010/main" val="284919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451-AC13-7581-44F8-FF00BD90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9CEC-8140-04FE-2F59-078C7233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0" y="0"/>
            <a:ext cx="6794500" cy="332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38160-E8FB-290F-6943-064AC755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80" y="3200400"/>
            <a:ext cx="671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75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76C-7156-DC5E-3641-7B535A32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92F369-F2C3-5E13-B6A5-B7986E21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6222" r="11069" b="4323"/>
          <a:stretch/>
        </p:blipFill>
        <p:spPr>
          <a:xfrm>
            <a:off x="2993922" y="1858295"/>
            <a:ext cx="5810865" cy="48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49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4973-1828-73E2-3140-CD967A52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C81230-5DDA-9670-8AB3-C78B1868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7258" r="19758" b="6337"/>
          <a:stretch/>
        </p:blipFill>
        <p:spPr>
          <a:xfrm>
            <a:off x="2581571" y="693174"/>
            <a:ext cx="2757949" cy="5530645"/>
          </a:xfrm>
          <a:prstGeom prst="rect">
            <a:avLst/>
          </a:prstGeom>
        </p:spPr>
      </p:pic>
      <p:pic>
        <p:nvPicPr>
          <p:cNvPr id="32" name="Picture 3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5513F1-4CA0-C8A9-AB9F-020D7D84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3" t="7258" r="19434" b="6337"/>
          <a:stretch/>
        </p:blipFill>
        <p:spPr>
          <a:xfrm>
            <a:off x="5560131" y="693174"/>
            <a:ext cx="2757950" cy="5530645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24ED7-CD4E-C61E-2B0C-89E470C0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74" t="7258" r="20403" b="6337"/>
          <a:stretch/>
        </p:blipFill>
        <p:spPr>
          <a:xfrm>
            <a:off x="8538692" y="693174"/>
            <a:ext cx="2757950" cy="55306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3C36CE-C5DF-5461-EADE-7C536CFC7477}"/>
              </a:ext>
            </a:extLst>
          </p:cNvPr>
          <p:cNvSpPr txBox="1"/>
          <p:nvPr/>
        </p:nvSpPr>
        <p:spPr>
          <a:xfrm>
            <a:off x="639510" y="2104103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D9194F-0F92-C7BF-775B-CDA04FCB3176}"/>
              </a:ext>
            </a:extLst>
          </p:cNvPr>
          <p:cNvSpPr txBox="1"/>
          <p:nvPr/>
        </p:nvSpPr>
        <p:spPr>
          <a:xfrm>
            <a:off x="472221" y="4665407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288315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1AA6-9E28-3364-53C8-C6FCC3D2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D464BB-1041-9D13-7D44-68391F5652AA}"/>
              </a:ext>
            </a:extLst>
          </p:cNvPr>
          <p:cNvGrpSpPr/>
          <p:nvPr/>
        </p:nvGrpSpPr>
        <p:grpSpPr>
          <a:xfrm>
            <a:off x="247465" y="705943"/>
            <a:ext cx="11717184" cy="5446114"/>
            <a:chOff x="247465" y="705943"/>
            <a:chExt cx="11717184" cy="5446114"/>
          </a:xfrm>
        </p:grpSpPr>
        <p:pic>
          <p:nvPicPr>
            <p:cNvPr id="60" name="Picture 59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8814A126-D8F3-25EB-88A4-DCA69ED2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65" y="3408857"/>
              <a:ext cx="2743200" cy="2743200"/>
            </a:xfrm>
            <a:prstGeom prst="rect">
              <a:avLst/>
            </a:prstGeom>
          </p:spPr>
        </p:pic>
        <p:pic>
          <p:nvPicPr>
            <p:cNvPr id="62" name="Picture 61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E8A5B47D-5B27-CB8A-8077-A57ED1EB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465" y="705943"/>
              <a:ext cx="2743200" cy="2743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9735094-B3C6-C124-AB52-44B22F8DD858}"/>
                </a:ext>
              </a:extLst>
            </p:cNvPr>
            <p:cNvGrpSpPr/>
            <p:nvPr/>
          </p:nvGrpSpPr>
          <p:grpSpPr>
            <a:xfrm>
              <a:off x="9221449" y="705943"/>
              <a:ext cx="2743200" cy="5446114"/>
              <a:chOff x="7438798" y="75606"/>
              <a:chExt cx="2743200" cy="5446114"/>
            </a:xfrm>
          </p:grpSpPr>
          <p:pic>
            <p:nvPicPr>
              <p:cNvPr id="54" name="Picture 5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F630904-56CC-A9E1-7DB7-A1D7925C3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879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4370820-424A-D4F4-FDD1-DBAA6512F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879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D5A4EFF-9EB5-A7B9-7BB0-6E96E905BB13}"/>
                </a:ext>
              </a:extLst>
            </p:cNvPr>
            <p:cNvGrpSpPr/>
            <p:nvPr/>
          </p:nvGrpSpPr>
          <p:grpSpPr>
            <a:xfrm>
              <a:off x="6250898" y="705943"/>
              <a:ext cx="2743200" cy="5446114"/>
              <a:chOff x="5301728" y="75606"/>
              <a:chExt cx="2743200" cy="5446114"/>
            </a:xfrm>
          </p:grpSpPr>
          <p:pic>
            <p:nvPicPr>
              <p:cNvPr id="52" name="Picture 51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EECC2E73-E26C-FFBE-87B0-F16D3CA6D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172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2" name="Picture 71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DEAD357-1EE0-DDE9-8854-3604EC7BD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172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DC18CBF-F87C-5BDD-E9A5-31F1CF3F2C9E}"/>
                </a:ext>
              </a:extLst>
            </p:cNvPr>
            <p:cNvGrpSpPr/>
            <p:nvPr/>
          </p:nvGrpSpPr>
          <p:grpSpPr>
            <a:xfrm>
              <a:off x="3259238" y="705943"/>
              <a:ext cx="2743200" cy="5446114"/>
              <a:chOff x="2537419" y="75606"/>
              <a:chExt cx="2743200" cy="5446114"/>
            </a:xfrm>
          </p:grpSpPr>
          <p:pic>
            <p:nvPicPr>
              <p:cNvPr id="66" name="Picture 6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0EE5CCC-C154-733E-FDCF-F5C8FDFFE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419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4" name="Picture 7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4E359901-8C8F-77D0-5903-43D064217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7419" y="75606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7733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80F-13E6-0D43-13ED-44A97C92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Misclassifications from original MNIST</a:t>
            </a:r>
          </a:p>
        </p:txBody>
      </p:sp>
      <p:pic>
        <p:nvPicPr>
          <p:cNvPr id="104" name="Picture 10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D5C640-0759-B53D-AE28-EA9FEC2B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0" cy="0"/>
          </a:xfrm>
          <a:prstGeom prst="rect">
            <a:avLst/>
          </a:prstGeom>
        </p:spPr>
      </p:pic>
      <p:pic>
        <p:nvPicPr>
          <p:cNvPr id="114" name="Picture 1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94C92D-967E-5730-FB31-867A9FA6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85974"/>
            <a:ext cx="0" cy="0"/>
          </a:xfrm>
          <a:prstGeom prst="rect">
            <a:avLst/>
          </a:prstGeom>
        </p:spPr>
      </p:pic>
      <p:pic>
        <p:nvPicPr>
          <p:cNvPr id="116" name="Picture 1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DE876-655A-A1AD-DA41-BB22A612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857500"/>
            <a:ext cx="0" cy="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3115EEA-A179-B413-10C6-7A36D80F3220}"/>
              </a:ext>
            </a:extLst>
          </p:cNvPr>
          <p:cNvGrpSpPr/>
          <p:nvPr/>
        </p:nvGrpSpPr>
        <p:grpSpPr>
          <a:xfrm>
            <a:off x="243840" y="1006475"/>
            <a:ext cx="11704320" cy="5486400"/>
            <a:chOff x="243840" y="1006475"/>
            <a:chExt cx="11704320" cy="548640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99BC2D-D546-EC33-5E72-B9CB964529A5}"/>
                </a:ext>
              </a:extLst>
            </p:cNvPr>
            <p:cNvGrpSpPr/>
            <p:nvPr/>
          </p:nvGrpSpPr>
          <p:grpSpPr>
            <a:xfrm>
              <a:off x="6217920" y="1006475"/>
              <a:ext cx="2743200" cy="5486400"/>
              <a:chOff x="5684782" y="685800"/>
              <a:chExt cx="2743200" cy="5486400"/>
            </a:xfrm>
          </p:grpSpPr>
          <p:pic>
            <p:nvPicPr>
              <p:cNvPr id="102" name="Picture 10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0FB736A3-07F9-CD20-16F7-1F8858DA5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4782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E53B924-D2DF-D01C-9209-559CB378E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782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E9DDB2-2B99-8174-6A02-8EBF5AAA8CC0}"/>
                </a:ext>
              </a:extLst>
            </p:cNvPr>
            <p:cNvGrpSpPr/>
            <p:nvPr/>
          </p:nvGrpSpPr>
          <p:grpSpPr>
            <a:xfrm>
              <a:off x="3230880" y="1006475"/>
              <a:ext cx="2743200" cy="5486400"/>
              <a:chOff x="2970809" y="685800"/>
              <a:chExt cx="2743200" cy="5486400"/>
            </a:xfrm>
          </p:grpSpPr>
          <p:pic>
            <p:nvPicPr>
              <p:cNvPr id="106" name="Picture 105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B53D8F11-9AD1-FB03-9B7D-D864ED2E1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0809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8" name="Picture 117" descr="Application&#10;&#10;Description automatically generated with low confidence">
                <a:extLst>
                  <a:ext uri="{FF2B5EF4-FFF2-40B4-BE49-F238E27FC236}">
                    <a16:creationId xmlns:a16="http://schemas.microsoft.com/office/drawing/2014/main" id="{FAB73553-9F8D-1CF6-A8FF-73F2190F2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809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93DA4C4-B7E1-B0FA-D97F-E3F3EC2A3454}"/>
                </a:ext>
              </a:extLst>
            </p:cNvPr>
            <p:cNvGrpSpPr/>
            <p:nvPr/>
          </p:nvGrpSpPr>
          <p:grpSpPr>
            <a:xfrm>
              <a:off x="9204960" y="1006475"/>
              <a:ext cx="2743200" cy="5486400"/>
              <a:chOff x="8398754" y="685800"/>
              <a:chExt cx="2743200" cy="5486400"/>
            </a:xfrm>
          </p:grpSpPr>
          <p:pic>
            <p:nvPicPr>
              <p:cNvPr id="100" name="Picture 99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8D2B6BB3-9D4F-92ED-1532-D6572D88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8754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B61B3F2-0EE4-DFC3-1D88-AE709F57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8754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391AFDC-E117-09D1-9B95-A22224730CD7}"/>
                </a:ext>
              </a:extLst>
            </p:cNvPr>
            <p:cNvGrpSpPr/>
            <p:nvPr/>
          </p:nvGrpSpPr>
          <p:grpSpPr>
            <a:xfrm>
              <a:off x="243840" y="1006475"/>
              <a:ext cx="2743200" cy="5486400"/>
              <a:chOff x="256837" y="685800"/>
              <a:chExt cx="2743200" cy="5486400"/>
            </a:xfrm>
          </p:grpSpPr>
          <p:pic>
            <p:nvPicPr>
              <p:cNvPr id="108" name="Picture 107" descr="A black and white checkered flag&#10;&#10;Description automatically generated with low confidence">
                <a:extLst>
                  <a:ext uri="{FF2B5EF4-FFF2-40B4-BE49-F238E27FC236}">
                    <a16:creationId xmlns:a16="http://schemas.microsoft.com/office/drawing/2014/main" id="{A91ED19C-93EC-7D29-4171-1663FD7C3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837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2" name="Picture 12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48CBC278-31D6-BC9E-2D30-E197774CA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837" y="3429000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5250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8C9-0387-1DE5-7B52-71D324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31A7BD9-9A48-5E38-55BD-685BB890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29" t="11815" r="25434" b="10985"/>
          <a:stretch/>
        </p:blipFill>
        <p:spPr>
          <a:xfrm>
            <a:off x="1383738" y="1755973"/>
            <a:ext cx="3390563" cy="338247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85B3AE-8467-8054-DB0F-3999E2CA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31" t="11817" r="25332" b="10984"/>
          <a:stretch/>
        </p:blipFill>
        <p:spPr>
          <a:xfrm>
            <a:off x="6903416" y="1755972"/>
            <a:ext cx="3390563" cy="3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4FF4-C8BC-21D5-2102-EBC1649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4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597F-BA79-EC5B-0B4A-AE464F48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Classifying encoded images doesn’t do too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6688-81C5-2667-14DF-226B133E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r>
              <a:rPr lang="en-US" dirty="0"/>
              <a:t>Classification accuracy: 95.35% (10,000 test images)</a:t>
            </a:r>
          </a:p>
          <a:p>
            <a:r>
              <a:rPr lang="en-US" dirty="0"/>
              <a:t>The top misclassified digits are: 5,7,3,8,9</a:t>
            </a:r>
          </a:p>
          <a:p>
            <a:pPr lvl="1"/>
            <a:r>
              <a:rPr lang="en-US" dirty="0"/>
              <a:t>5 – misclassified as 0, 8, 9, 3, 6, 4, 2</a:t>
            </a:r>
          </a:p>
          <a:p>
            <a:pPr lvl="1"/>
            <a:r>
              <a:rPr lang="en-US" dirty="0"/>
              <a:t>7 – misclassified as 9, 2, 4, 3, 0, 8</a:t>
            </a:r>
          </a:p>
          <a:p>
            <a:pPr lvl="1"/>
            <a:r>
              <a:rPr lang="en-US" dirty="0"/>
              <a:t>3 – misclassified as 8, 7, 5, 9, 2, 1, 0</a:t>
            </a:r>
          </a:p>
          <a:p>
            <a:pPr lvl="1"/>
            <a:r>
              <a:rPr lang="en-US" dirty="0"/>
              <a:t>8 – misclassified as 0, 6, 4, 2, 9, 5, 3, 7</a:t>
            </a:r>
          </a:p>
          <a:p>
            <a:pPr lvl="1"/>
            <a:r>
              <a:rPr lang="en-US" dirty="0"/>
              <a:t>9 – misclassified as 8, 3, 0, 4, 5, 7, 6, 1, 2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A5BBD-E541-E133-D125-8AD4A720207A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3614737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C2A4ED-7A2F-1CBF-ECE3-4BDE8A9A6D07}"/>
                </a:ext>
              </a:extLst>
            </p:cNvPr>
            <p:cNvSpPr/>
            <p:nvPr/>
          </p:nvSpPr>
          <p:spPr>
            <a:xfrm>
              <a:off x="3614737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27E879-70F3-0BB5-BA8B-AB768EF314B5}"/>
                </a:ext>
              </a:extLst>
            </p:cNvPr>
            <p:cNvSpPr txBox="1"/>
            <p:nvPr/>
          </p:nvSpPr>
          <p:spPr>
            <a:xfrm>
              <a:off x="3614737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Classify encoded MNIST images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C373FB-9210-38D3-E08B-947E4BCAE6C5}"/>
              </a:ext>
            </a:extLst>
          </p:cNvPr>
          <p:cNvGrpSpPr/>
          <p:nvPr/>
        </p:nvGrpSpPr>
        <p:grpSpPr>
          <a:xfrm>
            <a:off x="1828562" y="2260758"/>
            <a:ext cx="1305401" cy="1305401"/>
            <a:chOff x="4605099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99EEF5-4B22-329F-E16C-B359280CDD56}"/>
                </a:ext>
              </a:extLst>
            </p:cNvPr>
            <p:cNvSpPr/>
            <p:nvPr/>
          </p:nvSpPr>
          <p:spPr>
            <a:xfrm>
              <a:off x="4605099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A00D0-94B9-9F33-5B44-463EFE169FCF}"/>
                </a:ext>
              </a:extLst>
            </p:cNvPr>
            <p:cNvSpPr txBox="1"/>
            <p:nvPr/>
          </p:nvSpPr>
          <p:spPr>
            <a:xfrm>
              <a:off x="4796271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10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8AAF-D4B2-DD78-F342-A9144D7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881A43B-B5A4-2D4E-8786-C4E8B5D9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18" y="0"/>
            <a:ext cx="10215563" cy="6810375"/>
          </a:xfrm>
        </p:spPr>
      </p:pic>
    </p:spTree>
    <p:extLst>
      <p:ext uri="{BB962C8B-B14F-4D97-AF65-F5344CB8AC3E}">
        <p14:creationId xmlns:p14="http://schemas.microsoft.com/office/powerpoint/2010/main" val="268557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2D6B-1066-0C73-B17D-8A25E525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try to reconstruct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728A-4FD1-81BB-0433-509D1168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C386A-1E0B-88F9-7565-ABB605029794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7229475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F03F7C-9423-DCC0-1F3C-20DB6AF4E604}"/>
                </a:ext>
              </a:extLst>
            </p:cNvPr>
            <p:cNvSpPr/>
            <p:nvPr/>
          </p:nvSpPr>
          <p:spPr>
            <a:xfrm>
              <a:off x="7229475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E5CE22-B34D-FE03-EA32-FB925E807D3B}"/>
                </a:ext>
              </a:extLst>
            </p:cNvPr>
            <p:cNvSpPr txBox="1"/>
            <p:nvPr/>
          </p:nvSpPr>
          <p:spPr>
            <a:xfrm>
              <a:off x="7229475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Reconstruct encoded MNIST images, then classify from reconstructions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Sigmoid activation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NO activation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6B2DC5-473E-B105-0F80-E916514CB4FF}"/>
              </a:ext>
            </a:extLst>
          </p:cNvPr>
          <p:cNvGrpSpPr/>
          <p:nvPr/>
        </p:nvGrpSpPr>
        <p:grpSpPr>
          <a:xfrm>
            <a:off x="1828561" y="2260758"/>
            <a:ext cx="1305401" cy="1305401"/>
            <a:chOff x="8219836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F497A8-1B97-06F0-4910-92A7B540A1E5}"/>
                </a:ext>
              </a:extLst>
            </p:cNvPr>
            <p:cNvSpPr/>
            <p:nvPr/>
          </p:nvSpPr>
          <p:spPr>
            <a:xfrm>
              <a:off x="8219836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FAC56B-7780-8480-72AC-2865B4C7BB41}"/>
                </a:ext>
              </a:extLst>
            </p:cNvPr>
            <p:cNvSpPr txBox="1"/>
            <p:nvPr/>
          </p:nvSpPr>
          <p:spPr>
            <a:xfrm>
              <a:off x="8411008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3</a:t>
              </a:r>
            </a:p>
          </p:txBody>
        </p:sp>
      </p:grpSp>
      <p:pic>
        <p:nvPicPr>
          <p:cNvPr id="10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F0286A-006B-E8F0-0F02-F97B809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8" y="2260758"/>
            <a:ext cx="7101770" cy="3479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AEE33C-5286-72E8-0916-051010D0563D}"/>
              </a:ext>
            </a:extLst>
          </p:cNvPr>
          <p:cNvSpPr txBox="1"/>
          <p:nvPr/>
        </p:nvSpPr>
        <p:spPr>
          <a:xfrm>
            <a:off x="4376823" y="2307466"/>
            <a:ext cx="677108" cy="12119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60B20-A030-AB96-2638-735509345780}"/>
              </a:ext>
            </a:extLst>
          </p:cNvPr>
          <p:cNvSpPr txBox="1"/>
          <p:nvPr/>
        </p:nvSpPr>
        <p:spPr>
          <a:xfrm>
            <a:off x="4376823" y="4304833"/>
            <a:ext cx="677108" cy="13255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925987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21045</TotalTime>
  <Words>815</Words>
  <Application>Microsoft Macintosh PowerPoint</Application>
  <PresentationFormat>Widescreen</PresentationFormat>
  <Paragraphs>220</Paragraphs>
  <Slides>66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Avenir Next LT Pro</vt:lpstr>
      <vt:lpstr>Calibri</vt:lpstr>
      <vt:lpstr>Calibri Light</vt:lpstr>
      <vt:lpstr>Cambria Math</vt:lpstr>
      <vt:lpstr>Office Theme</vt:lpstr>
      <vt:lpstr>Image Classification with Coded Aperture</vt:lpstr>
      <vt:lpstr>Experiments</vt:lpstr>
      <vt:lpstr>Classification Architecture</vt:lpstr>
      <vt:lpstr>Reconstruction Architecture</vt:lpstr>
      <vt:lpstr>Getting a baseline (target) for the model</vt:lpstr>
      <vt:lpstr>PowerPoint Presentation</vt:lpstr>
      <vt:lpstr>Classifying encoded images doesn’t do too bad</vt:lpstr>
      <vt:lpstr>PowerPoint Presentation</vt:lpstr>
      <vt:lpstr>What if we try to reconstruct first?</vt:lpstr>
      <vt:lpstr>Reconstructions using Sigmoid Activation</vt:lpstr>
      <vt:lpstr>Reconstructions using NO Activation</vt:lpstr>
      <vt:lpstr>How do the weights differ?</vt:lpstr>
      <vt:lpstr>Tuesday, April 11, 2023</vt:lpstr>
      <vt:lpstr>Reconstruction with ℓ_1-penalty</vt:lpstr>
      <vt:lpstr>Constraining the weights with a penalty</vt:lpstr>
      <vt:lpstr>From large to small λ: Weights</vt:lpstr>
      <vt:lpstr>And more small λ: Weights </vt:lpstr>
      <vt:lpstr>Reconstructions for λ=1 </vt:lpstr>
      <vt:lpstr>Reconstructions for λ=0.01 </vt:lpstr>
      <vt:lpstr>Reconstructions for λ=10^(-7) </vt:lpstr>
      <vt:lpstr>Thursday, April 13, 2023</vt:lpstr>
      <vt:lpstr>After fixing the loss:</vt:lpstr>
      <vt:lpstr>Experiment λ=1</vt:lpstr>
      <vt:lpstr>Experiment λ=0.01</vt:lpstr>
      <vt:lpstr>"Experiment " λ=10^(-4)</vt:lpstr>
      <vt:lpstr>Experiment λ=10</vt:lpstr>
      <vt:lpstr>Experiment λ=0.5</vt:lpstr>
      <vt:lpstr>Tuesday, April 25, 2023</vt:lpstr>
      <vt:lpstr>Reconstruction with activation function</vt:lpstr>
      <vt:lpstr>After training, threshold model weights</vt:lpstr>
      <vt:lpstr>Thresholding results in the weights</vt:lpstr>
      <vt:lpstr>Reconstructions without thresholding</vt:lpstr>
      <vt:lpstr>Do the reconstructions improve?</vt:lpstr>
      <vt:lpstr>Clipping the weights</vt:lpstr>
      <vt:lpstr>Resulting clipped weights</vt:lpstr>
      <vt:lpstr>No improvements</vt:lpstr>
      <vt:lpstr>Quantitative measurements</vt:lpstr>
      <vt:lpstr>Quantitative measurements </vt:lpstr>
      <vt:lpstr>Reconstruction with ℓ_1-penalty</vt:lpstr>
      <vt:lpstr>Experiment MAE + sigmoid activation</vt:lpstr>
      <vt:lpstr>Experiment MAE (NO activation)</vt:lpstr>
      <vt:lpstr>Incorporating the Mean Absolute Error + penalty</vt:lpstr>
      <vt:lpstr>Experiment λ=1</vt:lpstr>
      <vt:lpstr>Experiment λ=10^(-3)</vt:lpstr>
      <vt:lpstr>T-SNE</vt:lpstr>
      <vt:lpstr>Figures</vt:lpstr>
      <vt:lpstr>PowerPoint Presentation</vt:lpstr>
      <vt:lpstr>PowerPoint Presentation</vt:lpstr>
      <vt:lpstr>PowerPoint Presentation</vt:lpstr>
      <vt:lpstr>Xray pinhole camera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Misclassifications from original MNIST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pinhole camera (wip)</dc:title>
  <dc:creator>Jocelyn Ornelas Munoz</dc:creator>
  <cp:lastModifiedBy>Jocelyn Ornelas Munoz</cp:lastModifiedBy>
  <cp:revision>41</cp:revision>
  <dcterms:created xsi:type="dcterms:W3CDTF">2022-12-07T17:24:20Z</dcterms:created>
  <dcterms:modified xsi:type="dcterms:W3CDTF">2023-04-23T21:43:01Z</dcterms:modified>
</cp:coreProperties>
</file>